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085388" cy="7205663"/>
  <p:notesSz cx="6807200" cy="9945688"/>
  <p:defaultTextStyle>
    <a:defPPr>
      <a:defRPr lang="en-US"/>
    </a:defPPr>
    <a:lvl1pPr marL="0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005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8009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2014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6018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0023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4028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58032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2037" algn="l" defTabSz="49400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61" autoAdjust="0"/>
    <p:restoredTop sz="94660"/>
  </p:normalViewPr>
  <p:slideViewPr>
    <p:cSldViewPr snapToGrid="0" snapToObjects="1">
      <p:cViewPr>
        <p:scale>
          <a:sx n="73" d="100"/>
          <a:sy n="73" d="100"/>
        </p:scale>
        <p:origin x="-72" y="42"/>
      </p:cViewPr>
      <p:guideLst>
        <p:guide orient="horz" pos="2270"/>
        <p:guide pos="317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404" y="2238426"/>
            <a:ext cx="8572580" cy="15445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08" y="4083209"/>
            <a:ext cx="7059772" cy="184144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4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8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2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6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0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4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58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52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2246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6423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676" y="4630306"/>
            <a:ext cx="8572580" cy="1431125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676" y="3054068"/>
            <a:ext cx="8572580" cy="157623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400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80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2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760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700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640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580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52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28843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6798" y="1766389"/>
            <a:ext cx="4920129" cy="499726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45016" y="1766389"/>
            <a:ext cx="4921880" cy="499726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124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270" y="288561"/>
            <a:ext cx="9076849" cy="120094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269" y="1612935"/>
            <a:ext cx="4456131" cy="672194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4005" indent="0">
              <a:buNone/>
              <a:defRPr sz="2200" b="1"/>
            </a:lvl2pPr>
            <a:lvl3pPr marL="988009" indent="0">
              <a:buNone/>
              <a:defRPr sz="1900" b="1"/>
            </a:lvl3pPr>
            <a:lvl4pPr marL="1482014" indent="0">
              <a:buNone/>
              <a:defRPr sz="1700" b="1"/>
            </a:lvl4pPr>
            <a:lvl5pPr marL="1976018" indent="0">
              <a:buNone/>
              <a:defRPr sz="1700" b="1"/>
            </a:lvl5pPr>
            <a:lvl6pPr marL="2470023" indent="0">
              <a:buNone/>
              <a:defRPr sz="1700" b="1"/>
            </a:lvl6pPr>
            <a:lvl7pPr marL="2964028" indent="0">
              <a:buNone/>
              <a:defRPr sz="1700" b="1"/>
            </a:lvl7pPr>
            <a:lvl8pPr marL="3458032" indent="0">
              <a:buNone/>
              <a:defRPr sz="1700" b="1"/>
            </a:lvl8pPr>
            <a:lvl9pPr marL="3952037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269" y="2285129"/>
            <a:ext cx="4456131" cy="4151597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237" y="1612935"/>
            <a:ext cx="4457882" cy="672194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4005" indent="0">
              <a:buNone/>
              <a:defRPr sz="2200" b="1"/>
            </a:lvl2pPr>
            <a:lvl3pPr marL="988009" indent="0">
              <a:buNone/>
              <a:defRPr sz="1900" b="1"/>
            </a:lvl3pPr>
            <a:lvl4pPr marL="1482014" indent="0">
              <a:buNone/>
              <a:defRPr sz="1700" b="1"/>
            </a:lvl4pPr>
            <a:lvl5pPr marL="1976018" indent="0">
              <a:buNone/>
              <a:defRPr sz="1700" b="1"/>
            </a:lvl5pPr>
            <a:lvl6pPr marL="2470023" indent="0">
              <a:buNone/>
              <a:defRPr sz="1700" b="1"/>
            </a:lvl6pPr>
            <a:lvl7pPr marL="2964028" indent="0">
              <a:buNone/>
              <a:defRPr sz="1700" b="1"/>
            </a:lvl7pPr>
            <a:lvl8pPr marL="3458032" indent="0">
              <a:buNone/>
              <a:defRPr sz="1700" b="1"/>
            </a:lvl8pPr>
            <a:lvl9pPr marL="3952037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3237" y="2285129"/>
            <a:ext cx="4457882" cy="4151597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2811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55662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8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270" y="286892"/>
            <a:ext cx="3318023" cy="122096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3107" y="286893"/>
            <a:ext cx="5638012" cy="6149834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270" y="1507852"/>
            <a:ext cx="3318023" cy="4928874"/>
          </a:xfrm>
        </p:spPr>
        <p:txBody>
          <a:bodyPr/>
          <a:lstStyle>
            <a:lvl1pPr marL="0" indent="0">
              <a:buNone/>
              <a:defRPr sz="1500"/>
            </a:lvl1pPr>
            <a:lvl2pPr marL="494005" indent="0">
              <a:buNone/>
              <a:defRPr sz="1300"/>
            </a:lvl2pPr>
            <a:lvl3pPr marL="988009" indent="0">
              <a:buNone/>
              <a:defRPr sz="1100"/>
            </a:lvl3pPr>
            <a:lvl4pPr marL="1482014" indent="0">
              <a:buNone/>
              <a:defRPr sz="1000"/>
            </a:lvl4pPr>
            <a:lvl5pPr marL="1976018" indent="0">
              <a:buNone/>
              <a:defRPr sz="1000"/>
            </a:lvl5pPr>
            <a:lvl6pPr marL="2470023" indent="0">
              <a:buNone/>
              <a:defRPr sz="1000"/>
            </a:lvl6pPr>
            <a:lvl7pPr marL="2964028" indent="0">
              <a:buNone/>
              <a:defRPr sz="1000"/>
            </a:lvl7pPr>
            <a:lvl8pPr marL="3458032" indent="0">
              <a:buNone/>
              <a:defRPr sz="1000"/>
            </a:lvl8pPr>
            <a:lvl9pPr marL="395203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1962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807" y="5043964"/>
            <a:ext cx="6051233" cy="595469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807" y="643839"/>
            <a:ext cx="6051233" cy="4323398"/>
          </a:xfrm>
        </p:spPr>
        <p:txBody>
          <a:bodyPr/>
          <a:lstStyle>
            <a:lvl1pPr marL="0" indent="0">
              <a:buNone/>
              <a:defRPr sz="3500"/>
            </a:lvl1pPr>
            <a:lvl2pPr marL="494005" indent="0">
              <a:buNone/>
              <a:defRPr sz="3000"/>
            </a:lvl2pPr>
            <a:lvl3pPr marL="988009" indent="0">
              <a:buNone/>
              <a:defRPr sz="2600"/>
            </a:lvl3pPr>
            <a:lvl4pPr marL="1482014" indent="0">
              <a:buNone/>
              <a:defRPr sz="2200"/>
            </a:lvl4pPr>
            <a:lvl5pPr marL="1976018" indent="0">
              <a:buNone/>
              <a:defRPr sz="2200"/>
            </a:lvl5pPr>
            <a:lvl6pPr marL="2470023" indent="0">
              <a:buNone/>
              <a:defRPr sz="2200"/>
            </a:lvl6pPr>
            <a:lvl7pPr marL="2964028" indent="0">
              <a:buNone/>
              <a:defRPr sz="2200"/>
            </a:lvl7pPr>
            <a:lvl8pPr marL="3458032" indent="0">
              <a:buNone/>
              <a:defRPr sz="2200"/>
            </a:lvl8pPr>
            <a:lvl9pPr marL="3952037" indent="0">
              <a:buNone/>
              <a:defRPr sz="2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807" y="5639433"/>
            <a:ext cx="6051233" cy="845664"/>
          </a:xfrm>
        </p:spPr>
        <p:txBody>
          <a:bodyPr/>
          <a:lstStyle>
            <a:lvl1pPr marL="0" indent="0">
              <a:buNone/>
              <a:defRPr sz="1500"/>
            </a:lvl1pPr>
            <a:lvl2pPr marL="494005" indent="0">
              <a:buNone/>
              <a:defRPr sz="1300"/>
            </a:lvl2pPr>
            <a:lvl3pPr marL="988009" indent="0">
              <a:buNone/>
              <a:defRPr sz="1100"/>
            </a:lvl3pPr>
            <a:lvl4pPr marL="1482014" indent="0">
              <a:buNone/>
              <a:defRPr sz="1000"/>
            </a:lvl4pPr>
            <a:lvl5pPr marL="1976018" indent="0">
              <a:buNone/>
              <a:defRPr sz="1000"/>
            </a:lvl5pPr>
            <a:lvl6pPr marL="2470023" indent="0">
              <a:buNone/>
              <a:defRPr sz="1000"/>
            </a:lvl6pPr>
            <a:lvl7pPr marL="2964028" indent="0">
              <a:buNone/>
              <a:defRPr sz="1000"/>
            </a:lvl7pPr>
            <a:lvl8pPr marL="3458032" indent="0">
              <a:buNone/>
              <a:defRPr sz="1000"/>
            </a:lvl8pPr>
            <a:lvl9pPr marL="395203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86369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8382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64809" y="303572"/>
            <a:ext cx="2502087" cy="646007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6798" y="303572"/>
            <a:ext cx="7339921" cy="646007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43046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4270" y="288561"/>
            <a:ext cx="9076849" cy="1200944"/>
          </a:xfrm>
          <a:prstGeom prst="rect">
            <a:avLst/>
          </a:prstGeom>
        </p:spPr>
        <p:txBody>
          <a:bodyPr vert="horz" lIns="98801" tIns="49400" rIns="98801" bIns="494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270" y="1681322"/>
            <a:ext cx="9076849" cy="4755405"/>
          </a:xfrm>
          <a:prstGeom prst="rect">
            <a:avLst/>
          </a:prstGeom>
        </p:spPr>
        <p:txBody>
          <a:bodyPr vert="horz" lIns="98801" tIns="49400" rIns="98801" bIns="4940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4270" y="6678583"/>
            <a:ext cx="2353257" cy="383635"/>
          </a:xfrm>
          <a:prstGeom prst="rect">
            <a:avLst/>
          </a:prstGeom>
        </p:spPr>
        <p:txBody>
          <a:bodyPr vert="horz" lIns="98801" tIns="49400" rIns="98801" bIns="4940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967D0-9779-A241-98E0-27B8FAC917B5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45841" y="6678583"/>
            <a:ext cx="3193706" cy="383635"/>
          </a:xfrm>
          <a:prstGeom prst="rect">
            <a:avLst/>
          </a:prstGeom>
        </p:spPr>
        <p:txBody>
          <a:bodyPr vert="horz" lIns="98801" tIns="49400" rIns="98801" bIns="4940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27862" y="6678583"/>
            <a:ext cx="2353257" cy="383635"/>
          </a:xfrm>
          <a:prstGeom prst="rect">
            <a:avLst/>
          </a:prstGeom>
        </p:spPr>
        <p:txBody>
          <a:bodyPr vert="horz" lIns="98801" tIns="49400" rIns="98801" bIns="4940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1D58A-AC74-C342-B57E-C1BC9814DA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33238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94005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0503" indent="-370503" algn="l" defTabSz="494005" rtl="0" eaLnBrk="1" latinLnBrk="0" hangingPunct="1">
        <a:spcBef>
          <a:spcPct val="20000"/>
        </a:spcBef>
        <a:buFont typeface="Arial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2757" indent="-308753" algn="l" defTabSz="494005" rtl="0" eaLnBrk="1" latinLnBrk="0" hangingPunct="1">
        <a:spcBef>
          <a:spcPct val="20000"/>
        </a:spcBef>
        <a:buFont typeface="Arial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5012" indent="-247002" algn="l" defTabSz="494005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9016" indent="-247002" algn="l" defTabSz="494005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3021" indent="-247002" algn="l" defTabSz="494005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7025" indent="-247002" algn="l" defTabSz="494005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11030" indent="-247002" algn="l" defTabSz="494005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5035" indent="-247002" algn="l" defTabSz="494005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9039" indent="-247002" algn="l" defTabSz="494005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4005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8009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2014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6018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70023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4028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8032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52037" algn="l" defTabSz="4940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커런트코리아2\기술규제\jpg\jpg24\기술규제 개선K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커런트코리아2\기술규제\jpg\jpg24\기술규제 개선K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커런트코리아2\기술규제\jpg\jog13\기술규제 개선Km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커런트코리아2\기술규제\jpg\jpg24\기술규제 개선Km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커런트코리아2\기술규제\jpg\jog13\기술규제 개선Kmd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커런트코리아2\기술규제\jpg\jog13\기술규제 개선Kmd2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커런트코리아2\기술규제\jpg\jog13\기술규제 개선Kmd2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커런트코리아2\기술규제\jpg\jog13\기술규제 개선Kmd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커런트코리아2\기술규제\jpg\jog13\기술규제 개선Kmd2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커런트코리아2\기술규제\jpg\jpg24\기술규제 개선Km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커런트코리아2\기술규제\jpg\jpg24\기술규제 개선Km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175"/>
            <a:ext cx="10079038" cy="7199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2291</TotalTime>
  <Words>0</Words>
  <Application>Microsoft Office PowerPoint</Application>
  <PresentationFormat>사용자 지정</PresentationFormat>
  <Paragraphs>0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Company>current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ckdesign2 ming</dc:creator>
  <cp:lastModifiedBy>lg</cp:lastModifiedBy>
  <cp:revision>171</cp:revision>
  <dcterms:created xsi:type="dcterms:W3CDTF">2015-04-10T02:34:40Z</dcterms:created>
  <dcterms:modified xsi:type="dcterms:W3CDTF">2015-11-04T11:03:09Z</dcterms:modified>
</cp:coreProperties>
</file>