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76" r:id="rId4"/>
    <p:sldId id="260" r:id="rId5"/>
    <p:sldId id="273" r:id="rId6"/>
    <p:sldId id="277" r:id="rId7"/>
    <p:sldId id="274" r:id="rId8"/>
    <p:sldId id="265" r:id="rId9"/>
    <p:sldId id="278" r:id="rId10"/>
    <p:sldId id="279" r:id="rId11"/>
    <p:sldId id="268" r:id="rId12"/>
    <p:sldId id="270" r:id="rId13"/>
    <p:sldId id="280" r:id="rId14"/>
    <p:sldId id="272" r:id="rId15"/>
    <p:sldId id="282" r:id="rId16"/>
    <p:sldId id="261" r:id="rId1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98" autoAdjust="0"/>
  </p:normalViewPr>
  <p:slideViewPr>
    <p:cSldViewPr>
      <p:cViewPr>
        <p:scale>
          <a:sx n="100" d="100"/>
          <a:sy n="100" d="100"/>
        </p:scale>
        <p:origin x="-708" y="-4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2552124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4875802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859274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344387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1798644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21865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6142958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9983872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433283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0786080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70501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DE4AE-8B10-4E8B-B73F-7EAC2A820364}" type="datetimeFigureOut">
              <a:rPr lang="ko-KR" altLang="en-US" smtClean="0"/>
              <a:pPr/>
              <a:t>2015-05-04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0ABC9-FD24-42B6-917B-307A1D53AC0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396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Administrator\Desktop\01mai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407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istrator\Desktop\02목차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5886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20150423_산업통상자원부 박달 서기관(044-203-4075)\5-0차\03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7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23894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20150423_산업통상자원부 박달 서기관(044-203-4075)\5-0차\04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6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57899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2015년\20150423_산업통상자원부 박달 서기관(044-203-4075  010-4264-4953)\02목차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3507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20150423_산업통상자원부 박달 서기관(044-203-4075)\5-0차\05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5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8464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20150423_산업통상자원부 박달 서기관(044-203-4075)\3-4차\02목차 co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06960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dministrator\Desktop\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4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6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4254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5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7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0932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20150423_산업통상자원부 박달 서기관(044-203-4075)\5-0차\08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6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6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627936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7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7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00829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8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6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5032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istrator\Desktop\20150423_산업통상자원부 박달 서기관(044-203-4075)\5-0차\12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9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6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2254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Administrator\Desktop\02목차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6055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20150423_산업통상자원부 박달 서기관(044-203-4075)\5-0차\13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10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pic>
        <p:nvPicPr>
          <p:cNvPr id="7" name="Picture 2" descr="C:\Users\changyun\Desktop\규제개혁슬로건최종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138" y="176953"/>
            <a:ext cx="645084" cy="27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dministrator\Desktop\20150407_국무조정실 규제혁신 이덕희 (044-200-2397, 010-8913-2696)\그림1 copy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30" y="62041"/>
            <a:ext cx="869656" cy="48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4726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istrator\Desktop\98 엔딩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6620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</TotalTime>
  <Words>10</Words>
  <Application>Microsoft Office PowerPoint</Application>
  <PresentationFormat>화면 슬라이드 쇼(4:3)</PresentationFormat>
  <Paragraphs>10</Paragraphs>
  <Slides>16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17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auney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Vaqa</cp:lastModifiedBy>
  <cp:revision>148</cp:revision>
  <dcterms:created xsi:type="dcterms:W3CDTF">2015-04-23T16:01:04Z</dcterms:created>
  <dcterms:modified xsi:type="dcterms:W3CDTF">2015-05-04T08:01:41Z</dcterms:modified>
</cp:coreProperties>
</file>