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65" r:id="rId2"/>
    <p:sldId id="256" r:id="rId3"/>
    <p:sldId id="295" r:id="rId4"/>
    <p:sldId id="324" r:id="rId5"/>
    <p:sldId id="325" r:id="rId6"/>
    <p:sldId id="326" r:id="rId7"/>
    <p:sldId id="277" r:id="rId8"/>
    <p:sldId id="278" r:id="rId9"/>
    <p:sldId id="308" r:id="rId10"/>
    <p:sldId id="286" r:id="rId11"/>
    <p:sldId id="296" r:id="rId12"/>
    <p:sldId id="287" r:id="rId13"/>
    <p:sldId id="289" r:id="rId14"/>
    <p:sldId id="290" r:id="rId15"/>
    <p:sldId id="293" r:id="rId16"/>
    <p:sldId id="274" r:id="rId17"/>
    <p:sldId id="292" r:id="rId18"/>
    <p:sldId id="272" r:id="rId19"/>
    <p:sldId id="271" r:id="rId20"/>
    <p:sldId id="282" r:id="rId21"/>
    <p:sldId id="269" r:id="rId22"/>
    <p:sldId id="268" r:id="rId23"/>
    <p:sldId id="297" r:id="rId24"/>
    <p:sldId id="298" r:id="rId25"/>
    <p:sldId id="316" r:id="rId26"/>
    <p:sldId id="317" r:id="rId27"/>
    <p:sldId id="307" r:id="rId28"/>
    <p:sldId id="281" r:id="rId29"/>
    <p:sldId id="300" r:id="rId30"/>
    <p:sldId id="301" r:id="rId31"/>
    <p:sldId id="320" r:id="rId32"/>
    <p:sldId id="318" r:id="rId33"/>
    <p:sldId id="319" r:id="rId3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53" autoAdjust="0"/>
    <p:restoredTop sz="94660"/>
  </p:normalViewPr>
  <p:slideViewPr>
    <p:cSldViewPr showGuides="1">
      <p:cViewPr>
        <p:scale>
          <a:sx n="100" d="100"/>
          <a:sy n="100" d="100"/>
        </p:scale>
        <p:origin x="-1254" y="-600"/>
      </p:cViewPr>
      <p:guideLst>
        <p:guide orient="horz" pos="220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1777E-C2A3-45D9-BB9A-E953CFD31335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A17E1A-25B7-45DE-80A0-8950CAD6C5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4686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988039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0809546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6812804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901563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6314408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9488236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787075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0255147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5276264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1162487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00920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C944B-D6C1-40E0-AEF2-BCA7286C2EC1}" type="datetimeFigureOut">
              <a:rPr lang="ko-KR" altLang="en-US" smtClean="0"/>
              <a:pPr/>
              <a:t>2016-02-17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DCD6C-9469-473A-B633-88BA010FAD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3131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20160127_산업통상자원부 산업기술정책과 민문기 서기관 (044-203-4511)\9차\01메인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8691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20160127_산업통상자원부 산업기술정책과 민문기 서기관 (044-203-4511)\9-3차\02목차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785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20160127_산업통상자원부 산업기술정책과 민문기 서기관 (044-203-4511)\8-2차\03간지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3341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20160127_산업통상자원부 산업기술정책과 민문기 서기관 (044-203-4511)\9-7차\04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5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83848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20160127_산업통상자원부 산업기술정책과 민문기 서기관 (044-203-4511)\9-7차\05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그룹 3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5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2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77817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20160127_산업통상자원부 산업기술정책과 민문기 서기관 (044-203-4511)\9-7차\06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3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04016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20160127_산업통상자원부 산업기술정책과 민문기 서기관 (044-203-4511)\9-7차\03간지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32606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2015년\20160127_산업통상자원부 산업기술정책과 민문기 서기관 (044-203-4511)\09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그룹 4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6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4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42053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20160127_산업통상자원부 산업기술정책과 민문기 서기관 (044-203-4511)\9-7차\10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그룹 4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6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5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46623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20160127_산업통상자원부 산업기술정책과 민문기 서기관 (044-203-4511)\9-7차\11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6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8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6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89501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istrator\Desktop\20160127_산업통상자원부 산업기술정책과 민문기 서기관 (044-203-4511)\9-7차\12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그룹 3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5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7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36271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istrator\Desktop\20160127_산업통상자원부 산업기술정책과 민문기 서기관 (044-203-4511)\9-7차\13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그룹 3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5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8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58764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20160127_산업통상자원부 산업기술정책과 민문기 서기관 (044-203-4511)\9-7차\14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9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68549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2015년\20160127_산업통상자원부 산업기술정책과 민문기 서기관 (044-203-4511)\9-7차\15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10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88867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11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63454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2015년\20160127_산업통상자원부 산업기술정책과 민문기 서기관 (044-203-4511)\9-7차\19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12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88317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20160127_산업통상자원부 산업기술정책과 민문기 서기관 (044-203-4511)\9-7차\20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13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32892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istrator\Desktop\20160127_산업통상자원부 산업기술정책과 민문기 서기관 (044-203-4511)\9-7차\21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14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96984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istrator\Desktop\20160127_산업통상자원부 산업기술정책과 민문기 서기관 (044-203-4511)\9-7차\22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15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12901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dministrator\Desktop\20160127_산업통상자원부 산업기술정책과 민문기 서기관 (044-203-4511)\9-7차\23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16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89770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istrator\Desktop\20160203_보건복지부 생명윤리정책과 조하진 사무관 (044-202-2945, 010-9686-8415)\5-3차 - ver2\01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17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30897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dministrator\Desktop\20160203_보건복지부 생명윤리정책과 조하진 사무관 (044-202-2945, 010-9686-8415)\5-3차 - ver2\02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18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26392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dministrator\Desktop\20160203_보건복지부 생명윤리정책과 조하진 사무관 (044-202-2945, 010-9686-8415)\5-3차 - ver2\03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19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0031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istrator\Desktop\20160203_보건복지부 생명윤리정책과 조하진 사무관 (044-202-2945, 010-9686-8415)\5-3차 - ver2\04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20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81272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dministrator\Desktop\20160203_보건복지부 생명윤리정책과 조하진 사무관 (044-202-2945, 010-9686-8415)\5-3차 - ver2\05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21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96516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dministrator\Desktop\20160203_보건복지부 생명윤리정책과 조하진 사무관 (044-202-2945, 010-9686-8415)\5-3차 - ver2\06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22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15777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Song-PTWIZARD\Desktop\민문기 (2)\28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23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27212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2015년\20160127_산업통상자원부 산업기술정책과 민문기 서기관 (044-203-4511)\민문기 수정\29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24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88378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2015년\20160127_산업통상자원부 산업기술정책과 민문기 서기관 (044-203-4511)\민문기 수정\30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25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79004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2015년\20160127_산업통상자원부 산업기술정책과 민문기 서기관 (044-203-4511)\31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26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13938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20160127_산업통상자원부 산업기술정책과 민문기 서기관 (044-203-4511)\9-7차\32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4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27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04614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2015년\20160127_산업통상자원부 산업기술정책과 민문기 서기관 (044-203-4511)\민문기 수정\33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그룹 14"/>
          <p:cNvGrpSpPr>
            <a:grpSpLocks noChangeAspect="1"/>
          </p:cNvGrpSpPr>
          <p:nvPr/>
        </p:nvGrpSpPr>
        <p:grpSpPr>
          <a:xfrm>
            <a:off x="8795027" y="6541731"/>
            <a:ext cx="330521" cy="306315"/>
            <a:chOff x="9499877" y="6523800"/>
            <a:chExt cx="367245" cy="340350"/>
          </a:xfrm>
        </p:grpSpPr>
        <p:pic>
          <p:nvPicPr>
            <p:cNvPr id="16" name="Picture 22" descr="2총력 copy"/>
            <p:cNvPicPr>
              <a:picLocks noChangeAspect="1" noChangeArrowheads="1"/>
            </p:cNvPicPr>
            <p:nvPr/>
          </p:nvPicPr>
          <p:blipFill>
            <a:blip r:embed="rId3" cstate="print"/>
            <a:srcRect l="95416" t="93472"/>
            <a:stretch>
              <a:fillRect/>
            </a:stretch>
          </p:blipFill>
          <p:spPr bwMode="auto">
            <a:xfrm>
              <a:off x="9499877" y="6523800"/>
              <a:ext cx="318996" cy="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 Box 23"/>
            <p:cNvSpPr txBox="1">
              <a:spLocks noChangeArrowheads="1"/>
            </p:cNvSpPr>
            <p:nvPr/>
          </p:nvSpPr>
          <p:spPr bwMode="auto">
            <a:xfrm>
              <a:off x="9500409" y="6576773"/>
              <a:ext cx="366713" cy="239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dirty="0" smtClean="0">
                  <a:latin typeface="Arial" pitchFamily="34" charset="0"/>
                  <a:ea typeface="굴림" pitchFamily="50" charset="-127"/>
                  <a:cs typeface="굴림" pitchFamily="50" charset="-127"/>
                </a:rPr>
                <a:t>28</a:t>
              </a:r>
              <a:endPara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88573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Administrator\Desktop\20160127_산업통상자원부 산업기술정책과 민문기 서기관 (044-203-4511)\9-7차\99엔딩2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7846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3833</TotalTime>
  <Words>28</Words>
  <Application>Microsoft Office PowerPoint</Application>
  <PresentationFormat>화면 슬라이드 쇼(4:3)</PresentationFormat>
  <Paragraphs>28</Paragraphs>
  <Slides>33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4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ASA</dc:creator>
  <cp:lastModifiedBy>ASA</cp:lastModifiedBy>
  <cp:revision>236</cp:revision>
  <dcterms:created xsi:type="dcterms:W3CDTF">2016-02-03T00:51:13Z</dcterms:created>
  <dcterms:modified xsi:type="dcterms:W3CDTF">2016-02-17T02:13:45Z</dcterms:modified>
</cp:coreProperties>
</file>