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5143500" type="screen16x9"/>
  <p:notesSz cx="6858000" cy="9144000"/>
  <p:defaultTextStyle>
    <a:defPPr>
      <a:defRPr lang="ko-KR"/>
    </a:defPPr>
    <a:lvl1pPr marL="0" algn="l" defTabSz="685800" rtl="0" eaLnBrk="1" latinLnBrk="1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1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1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1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1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1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1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1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1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17"/>
    <p:restoredTop sz="96143"/>
  </p:normalViewPr>
  <p:slideViewPr>
    <p:cSldViewPr snapToGrid="0" snapToObjects="1">
      <p:cViewPr varScale="1">
        <p:scale>
          <a:sx n="120" d="100"/>
          <a:sy n="120" d="100"/>
        </p:scale>
        <p:origin x="176" y="7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3CA86-A216-9B43-8DB3-66EE99586FEB}" type="datetimeFigureOut">
              <a:rPr kumimoji="1" lang="ko-KR" altLang="en-US" smtClean="0"/>
              <a:t>2018. 2. 1.</a:t>
            </a:fld>
            <a:endParaRPr kumimoji="1"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82D6C-CB37-3846-9AA9-21B2B11C0365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4620436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편집하려면 클릭</a:t>
            </a:r>
          </a:p>
          <a:p>
            <a:pPr lvl="1"/>
            <a:r>
              <a:rPr lang="ko-KR" altLang="en-US" smtClean="0"/>
              <a:t>두 번째 수준</a:t>
            </a:r>
          </a:p>
          <a:p>
            <a:pPr lvl="2"/>
            <a:r>
              <a:rPr lang="ko-KR" altLang="en-US" smtClean="0"/>
              <a:t>세 번째 수준</a:t>
            </a:r>
          </a:p>
          <a:p>
            <a:pPr lvl="3"/>
            <a:r>
              <a:rPr lang="ko-KR" altLang="en-US" smtClean="0"/>
              <a:t>네 번째 수준</a:t>
            </a:r>
          </a:p>
          <a:p>
            <a:pPr lvl="4"/>
            <a:r>
              <a:rPr lang="ko-KR" altLang="en-US" smtClean="0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3CA86-A216-9B43-8DB3-66EE99586FEB}" type="datetimeFigureOut">
              <a:rPr kumimoji="1" lang="ko-KR" altLang="en-US" smtClean="0"/>
              <a:t>2018. 2. 1.</a:t>
            </a:fld>
            <a:endParaRPr kumimoji="1"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82D6C-CB37-3846-9AA9-21B2B11C0365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2675647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3CA86-A216-9B43-8DB3-66EE99586FEB}" type="datetimeFigureOut">
              <a:rPr kumimoji="1" lang="ko-KR" altLang="en-US" smtClean="0"/>
              <a:t>2018. 2. 1.</a:t>
            </a:fld>
            <a:endParaRPr kumimoji="1"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82D6C-CB37-3846-9AA9-21B2B11C0365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129727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편집하려면 클릭</a:t>
            </a:r>
          </a:p>
          <a:p>
            <a:pPr lvl="1"/>
            <a:r>
              <a:rPr lang="ko-KR" altLang="en-US" smtClean="0"/>
              <a:t>두 번째 수준</a:t>
            </a:r>
          </a:p>
          <a:p>
            <a:pPr lvl="2"/>
            <a:r>
              <a:rPr lang="ko-KR" altLang="en-US" smtClean="0"/>
              <a:t>세 번째 수준</a:t>
            </a:r>
          </a:p>
          <a:p>
            <a:pPr lvl="3"/>
            <a:r>
              <a:rPr lang="ko-KR" altLang="en-US" smtClean="0"/>
              <a:t>네 번째 수준</a:t>
            </a:r>
          </a:p>
          <a:p>
            <a:pPr lvl="4"/>
            <a:r>
              <a:rPr lang="ko-KR" altLang="en-US" smtClean="0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편집하려면 클릭</a:t>
            </a:r>
          </a:p>
          <a:p>
            <a:pPr lvl="1"/>
            <a:r>
              <a:rPr lang="ko-KR" altLang="en-US" smtClean="0"/>
              <a:t>두 번째 수준</a:t>
            </a:r>
          </a:p>
          <a:p>
            <a:pPr lvl="2"/>
            <a:r>
              <a:rPr lang="ko-KR" altLang="en-US" smtClean="0"/>
              <a:t>세 번째 수준</a:t>
            </a:r>
          </a:p>
          <a:p>
            <a:pPr lvl="3"/>
            <a:r>
              <a:rPr lang="ko-KR" altLang="en-US" smtClean="0"/>
              <a:t>네 번째 수준</a:t>
            </a:r>
          </a:p>
          <a:p>
            <a:pPr lvl="4"/>
            <a:r>
              <a:rPr lang="ko-KR" altLang="en-US" smtClean="0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3CA86-A216-9B43-8DB3-66EE99586FEB}" type="datetimeFigureOut">
              <a:rPr kumimoji="1" lang="ko-KR" altLang="en-US" smtClean="0"/>
              <a:t>2018. 2. 1.</a:t>
            </a:fld>
            <a:endParaRPr kumimoji="1"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82D6C-CB37-3846-9AA9-21B2B11C0365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6345269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편집하려면 클릭</a:t>
            </a:r>
          </a:p>
          <a:p>
            <a:pPr lvl="1"/>
            <a:r>
              <a:rPr lang="ko-KR" altLang="en-US" smtClean="0"/>
              <a:t>두 번째 수준</a:t>
            </a:r>
          </a:p>
          <a:p>
            <a:pPr lvl="2"/>
            <a:r>
              <a:rPr lang="ko-KR" altLang="en-US" smtClean="0"/>
              <a:t>세 번째 수준</a:t>
            </a:r>
          </a:p>
          <a:p>
            <a:pPr lvl="3"/>
            <a:r>
              <a:rPr lang="ko-KR" altLang="en-US" smtClean="0"/>
              <a:t>네 번째 수준</a:t>
            </a:r>
          </a:p>
          <a:p>
            <a:pPr lvl="4"/>
            <a:r>
              <a:rPr lang="ko-KR" altLang="en-US" smtClean="0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편집하려면 클릭</a:t>
            </a:r>
          </a:p>
          <a:p>
            <a:pPr lvl="1"/>
            <a:r>
              <a:rPr lang="ko-KR" altLang="en-US" smtClean="0"/>
              <a:t>두 번째 수준</a:t>
            </a:r>
          </a:p>
          <a:p>
            <a:pPr lvl="2"/>
            <a:r>
              <a:rPr lang="ko-KR" altLang="en-US" smtClean="0"/>
              <a:t>세 번째 수준</a:t>
            </a:r>
          </a:p>
          <a:p>
            <a:pPr lvl="3"/>
            <a:r>
              <a:rPr lang="ko-KR" altLang="en-US" smtClean="0"/>
              <a:t>네 번째 수준</a:t>
            </a:r>
          </a:p>
          <a:p>
            <a:pPr lvl="4"/>
            <a:r>
              <a:rPr lang="ko-KR" altLang="en-US" smtClean="0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3CA86-A216-9B43-8DB3-66EE99586FEB}" type="datetimeFigureOut">
              <a:rPr kumimoji="1" lang="ko-KR" altLang="en-US" smtClean="0"/>
              <a:t>2018. 2. 1.</a:t>
            </a:fld>
            <a:endParaRPr kumimoji="1"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82D6C-CB37-3846-9AA9-21B2B11C0365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904055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3CA86-A216-9B43-8DB3-66EE99586FEB}" type="datetimeFigureOut">
              <a:rPr kumimoji="1" lang="ko-KR" altLang="en-US" smtClean="0"/>
              <a:t>2018. 2. 1.</a:t>
            </a:fld>
            <a:endParaRPr kumimoji="1"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82D6C-CB37-3846-9AA9-21B2B11C0365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11750227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백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3CA86-A216-9B43-8DB3-66EE99586FEB}" type="datetimeFigureOut">
              <a:rPr kumimoji="1" lang="ko-KR" altLang="en-US" smtClean="0"/>
              <a:t>2018. 2. 1.</a:t>
            </a:fld>
            <a:endParaRPr kumimoji="1"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82D6C-CB37-3846-9AA9-21B2B11C0365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348111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 smtClean="0"/>
              <a:t>마스터 텍스트 스타일을 편집하려면 클릭</a:t>
            </a:r>
          </a:p>
          <a:p>
            <a:pPr lvl="1"/>
            <a:r>
              <a:rPr lang="ko-KR" altLang="en-US" smtClean="0"/>
              <a:t>두 번째 수준</a:t>
            </a:r>
          </a:p>
          <a:p>
            <a:pPr lvl="2"/>
            <a:r>
              <a:rPr lang="ko-KR" altLang="en-US" smtClean="0"/>
              <a:t>세 번째 수준</a:t>
            </a:r>
          </a:p>
          <a:p>
            <a:pPr lvl="3"/>
            <a:r>
              <a:rPr lang="ko-KR" altLang="en-US" smtClean="0"/>
              <a:t>네 번째 수준</a:t>
            </a:r>
          </a:p>
          <a:p>
            <a:pPr lvl="4"/>
            <a:r>
              <a:rPr lang="ko-KR" altLang="en-US" smtClean="0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3CA86-A216-9B43-8DB3-66EE99586FEB}" type="datetimeFigureOut">
              <a:rPr kumimoji="1" lang="ko-KR" altLang="en-US" smtClean="0"/>
              <a:t>2018. 2. 1.</a:t>
            </a:fld>
            <a:endParaRPr kumimoji="1"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82D6C-CB37-3846-9AA9-21B2B11C0365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9593495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 smtClean="0"/>
              <a:t>그림을 개체 틀로 끌거나 아이콘을 클릭하여 추가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3CA86-A216-9B43-8DB3-66EE99586FEB}" type="datetimeFigureOut">
              <a:rPr kumimoji="1" lang="ko-KR" altLang="en-US" smtClean="0"/>
              <a:t>2018. 2. 1.</a:t>
            </a:fld>
            <a:endParaRPr kumimoji="1"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82D6C-CB37-3846-9AA9-21B2B11C0365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4800937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편집하려면 클릭</a:t>
            </a:r>
          </a:p>
          <a:p>
            <a:pPr lvl="1"/>
            <a:r>
              <a:rPr lang="ko-KR" altLang="en-US" smtClean="0"/>
              <a:t>두 번째 수준</a:t>
            </a:r>
          </a:p>
          <a:p>
            <a:pPr lvl="2"/>
            <a:r>
              <a:rPr lang="ko-KR" altLang="en-US" smtClean="0"/>
              <a:t>세 번째 수준</a:t>
            </a:r>
          </a:p>
          <a:p>
            <a:pPr lvl="3"/>
            <a:r>
              <a:rPr lang="ko-KR" altLang="en-US" smtClean="0"/>
              <a:t>네 번째 수준</a:t>
            </a:r>
          </a:p>
          <a:p>
            <a:pPr lvl="4"/>
            <a:r>
              <a:rPr lang="ko-KR" altLang="en-US" smtClean="0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3CA86-A216-9B43-8DB3-66EE99586FEB}" type="datetimeFigureOut">
              <a:rPr kumimoji="1" lang="ko-KR" altLang="en-US" smtClean="0"/>
              <a:t>2018. 2. 1.</a:t>
            </a:fld>
            <a:endParaRPr kumimoji="1"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82D6C-CB37-3846-9AA9-21B2B11C0365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8393591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편집하려면 클릭</a:t>
            </a:r>
          </a:p>
          <a:p>
            <a:pPr lvl="1"/>
            <a:r>
              <a:rPr lang="ko-KR" altLang="en-US" smtClean="0"/>
              <a:t>두 번째 수준</a:t>
            </a:r>
          </a:p>
          <a:p>
            <a:pPr lvl="2"/>
            <a:r>
              <a:rPr lang="ko-KR" altLang="en-US" smtClean="0"/>
              <a:t>세 번째 수준</a:t>
            </a:r>
          </a:p>
          <a:p>
            <a:pPr lvl="3"/>
            <a:r>
              <a:rPr lang="ko-KR" altLang="en-US" smtClean="0"/>
              <a:t>네 번째 수준</a:t>
            </a:r>
          </a:p>
          <a:p>
            <a:pPr lvl="4"/>
            <a:r>
              <a:rPr lang="ko-KR" altLang="en-US" smtClean="0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3CA86-A216-9B43-8DB3-66EE99586FEB}" type="datetimeFigureOut">
              <a:rPr kumimoji="1" lang="ko-KR" altLang="en-US" smtClean="0"/>
              <a:t>2018. 2. 1.</a:t>
            </a:fld>
            <a:endParaRPr kumimoji="1"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A82D6C-CB37-3846-9AA9-21B2B11C0365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2895434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편집하려면 클릭</a:t>
            </a:r>
          </a:p>
          <a:p>
            <a:pPr lvl="1"/>
            <a:r>
              <a:rPr lang="ko-KR" altLang="en-US" smtClean="0"/>
              <a:t>두 번째 수준</a:t>
            </a:r>
          </a:p>
          <a:p>
            <a:pPr lvl="2"/>
            <a:r>
              <a:rPr lang="ko-KR" altLang="en-US" smtClean="0"/>
              <a:t>세 번째 수준</a:t>
            </a:r>
          </a:p>
          <a:p>
            <a:pPr lvl="3"/>
            <a:r>
              <a:rPr lang="ko-KR" altLang="en-US" smtClean="0"/>
              <a:t>네 번째 수준</a:t>
            </a:r>
          </a:p>
          <a:p>
            <a:pPr lvl="4"/>
            <a:r>
              <a:rPr lang="ko-KR" altLang="en-US" smtClean="0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43CA86-A216-9B43-8DB3-66EE99586FEB}" type="datetimeFigureOut">
              <a:rPr kumimoji="1" lang="ko-KR" altLang="en-US" smtClean="0"/>
              <a:t>2018. 2. 1.</a:t>
            </a:fld>
            <a:endParaRPr kumimoji="1"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A82D6C-CB37-3846-9AA9-21B2B11C0365}" type="slidenum">
              <a:rPr kumimoji="1" lang="ko-KR" altLang="en-US" smtClean="0"/>
              <a:t>‹#›</a:t>
            </a:fld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4020018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9341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686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24468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6671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9750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11728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13845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3626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3541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7669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90030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6567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8493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74</TotalTime>
  <Words>0</Words>
  <Application>Microsoft Macintosh PowerPoint</Application>
  <PresentationFormat>화면 슬라이드 쇼(16:9)</PresentationFormat>
  <Paragraphs>0</Paragraphs>
  <Slides>13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18" baseType="lpstr">
      <vt:lpstr>맑은 고딕</vt:lpstr>
      <vt:lpstr>Calibri</vt:lpstr>
      <vt:lpstr>Calibri Light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Microsoft Office 사용자</dc:creator>
  <cp:lastModifiedBy>Microsoft Office 사용자</cp:lastModifiedBy>
  <cp:revision>15</cp:revision>
  <dcterms:created xsi:type="dcterms:W3CDTF">2018-02-01T10:59:30Z</dcterms:created>
  <dcterms:modified xsi:type="dcterms:W3CDTF">2018-02-01T12:47:46Z</dcterms:modified>
</cp:coreProperties>
</file>