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handoutMasterIdLst>
    <p:handoutMasterId r:id="rId16"/>
  </p:handoutMasterIdLst>
  <p:sldIdLst>
    <p:sldId id="291" r:id="rId2"/>
    <p:sldId id="303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4" r:id="rId12"/>
    <p:sldId id="300" r:id="rId13"/>
    <p:sldId id="301" r:id="rId14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077ED0"/>
    <a:srgbClr val="ED7D31"/>
    <a:srgbClr val="92D050"/>
    <a:srgbClr val="0BF5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42" autoAdjust="0"/>
    <p:restoredTop sz="98963" autoAdjust="0"/>
  </p:normalViewPr>
  <p:slideViewPr>
    <p:cSldViewPr>
      <p:cViewPr varScale="1">
        <p:scale>
          <a:sx n="110" d="100"/>
          <a:sy n="110" d="100"/>
        </p:scale>
        <p:origin x="198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D2A30B-64A4-4A00-B9EE-54F388708CF4}" type="datetimeFigureOut">
              <a:rPr lang="ko-KR" altLang="en-US" smtClean="0"/>
              <a:t>2018-02-01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4F604E-D633-49D2-A428-69C8A9E87A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955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6D22E1-3C5B-4E82-AA7A-4652A79DD6DA}" type="datetimeFigureOut">
              <a:rPr lang="ko-KR" altLang="en-US" smtClean="0"/>
              <a:t>2018-02-01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6F75C6-DD68-4F43-9C75-1D050F19F6D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2167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33458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12675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55267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699971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705301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5746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713458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684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49031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495080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93732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latinLnBrk="0"/>
            <a:fld id="{E3E4F922-325F-4AF5-88B3-294C37D5CD0A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457200" latinLnBrk="0"/>
              <a:t>2018-02-01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latinLnBrk="0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latinLnBrk="0"/>
            <a:fld id="{E9091B8A-BE10-48D3-A5DD-01CCEBC25CF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457200" latinLnBrk="0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85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fade/>
  </p:transition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FB48D31-810E-4330-A6C2-A5CBCEEBEA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12856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00E80E1-121C-41F6-BDD6-65FDC274F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091792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AEA0A67-F55B-4CAB-BB53-E8E7841D16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타원 10">
            <a:extLst>
              <a:ext uri="{FF2B5EF4-FFF2-40B4-BE49-F238E27FC236}">
                <a16:creationId xmlns:a16="http://schemas.microsoft.com/office/drawing/2014/main" id="{0C8EE6B1-3190-409A-83CB-82E516541434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05629239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06E5D37-1DBA-4230-BB2D-A61455008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3277DC5E-5E09-4B1F-BB29-E032852CB854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2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0384964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D61087E3-5807-4D88-AF07-E76791CE1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077A531A-F2CB-4585-B467-1FF2CDB8DB7B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3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88461276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2EE2A454-2BBD-435A-9484-969953FE4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타원 3">
            <a:extLst>
              <a:ext uri="{FF2B5EF4-FFF2-40B4-BE49-F238E27FC236}">
                <a16:creationId xmlns:a16="http://schemas.microsoft.com/office/drawing/2014/main" id="{3E79A8E3-BE27-4B02-AEB3-9D5404A428CC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4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4315198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4958E6E-23EB-4591-8467-5EA5E3FBD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타원 3">
            <a:extLst>
              <a:ext uri="{FF2B5EF4-FFF2-40B4-BE49-F238E27FC236}">
                <a16:creationId xmlns:a16="http://schemas.microsoft.com/office/drawing/2014/main" id="{DC185C34-BC6E-4212-852A-DAB150F13AC4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5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118296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2BAEB27-6C0D-43F4-A269-8B5C79A02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타원 3">
            <a:extLst>
              <a:ext uri="{FF2B5EF4-FFF2-40B4-BE49-F238E27FC236}">
                <a16:creationId xmlns:a16="http://schemas.microsoft.com/office/drawing/2014/main" id="{D54B38E0-1953-4415-A673-86B48B614F9F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6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86412885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D3464A41-82C0-4DC6-AEB8-A9752A2C3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타원 9">
            <a:extLst>
              <a:ext uri="{FF2B5EF4-FFF2-40B4-BE49-F238E27FC236}">
                <a16:creationId xmlns:a16="http://schemas.microsoft.com/office/drawing/2014/main" id="{BA4847FC-DD87-4B3A-AD9A-09029B85F18F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7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9681013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78FCE57-0493-4102-B35A-CBC3A9035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861C5962-2F7A-44B2-8E59-B09E051536C9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8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62539573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6F02745C-3031-4D76-9520-E092F0DDAF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타원 8">
            <a:extLst>
              <a:ext uri="{FF2B5EF4-FFF2-40B4-BE49-F238E27FC236}">
                <a16:creationId xmlns:a16="http://schemas.microsoft.com/office/drawing/2014/main" id="{FB0FE949-0258-4CBC-896D-267FABA1A419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9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51024906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BC78E48-5B2B-4339-9497-A513B1A82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A8AD7FCE-4D0F-4D47-84A1-C769132D5708}"/>
              </a:ext>
            </a:extLst>
          </p:cNvPr>
          <p:cNvSpPr/>
          <p:nvPr/>
        </p:nvSpPr>
        <p:spPr>
          <a:xfrm>
            <a:off x="11763375" y="6467475"/>
            <a:ext cx="209550" cy="20955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path path="circle">
              <a:fillToRect l="100000" b="100000"/>
            </a:path>
          </a:gra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10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09003578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1A96536-AEBC-43BF-8E90-E1414FD583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151236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3113</TotalTime>
  <Words>10</Words>
  <Application>Microsoft Office PowerPoint</Application>
  <PresentationFormat>와이드스크린</PresentationFormat>
  <Paragraphs>10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8" baseType="lpstr">
      <vt:lpstr>맑은 고딕</vt:lpstr>
      <vt:lpstr>Arial</vt:lpstr>
      <vt:lpstr>Calibri</vt:lpstr>
      <vt:lpstr>Calibri Light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서수현서수현</cp:lastModifiedBy>
  <cp:revision>608</cp:revision>
  <cp:lastPrinted>2017-11-27T00:12:19Z</cp:lastPrinted>
  <dcterms:created xsi:type="dcterms:W3CDTF">2017-11-20T06:18:56Z</dcterms:created>
  <dcterms:modified xsi:type="dcterms:W3CDTF">2018-02-01T13:23:42Z</dcterms:modified>
</cp:coreProperties>
</file>