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711" r:id="rId3"/>
  </p:sldMasterIdLst>
  <p:notesMasterIdLst>
    <p:notesMasterId r:id="rId11"/>
  </p:notesMasterIdLst>
  <p:sldIdLst>
    <p:sldId id="669" r:id="rId4"/>
    <p:sldId id="767" r:id="rId5"/>
    <p:sldId id="893" r:id="rId6"/>
    <p:sldId id="891" r:id="rId7"/>
    <p:sldId id="892" r:id="rId8"/>
    <p:sldId id="681" r:id="rId9"/>
    <p:sldId id="720" r:id="rId10"/>
  </p:sldIdLst>
  <p:sldSz cx="9144000" cy="6858000" type="screen4x3"/>
  <p:notesSz cx="6807200" cy="9939338"/>
  <p:defaultTextStyle>
    <a:defPPr>
      <a:defRPr lang="ko-KR"/>
    </a:defPPr>
    <a:lvl1pPr marL="0" algn="l" defTabSz="914361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1" algn="l" defTabSz="914361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61" algn="l" defTabSz="914361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43" algn="l" defTabSz="914361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24" algn="l" defTabSz="914361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04" algn="l" defTabSz="914361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85" algn="l" defTabSz="914361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66" algn="l" defTabSz="914361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47" algn="l" defTabSz="914361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  <a:srgbClr val="FF99CC"/>
    <a:srgbClr val="FFFF99"/>
    <a:srgbClr val="000066"/>
    <a:srgbClr val="8B72AA"/>
    <a:srgbClr val="A18CBA"/>
    <a:srgbClr val="008000"/>
    <a:srgbClr val="FFFFFF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26" autoAdjust="0"/>
    <p:restoredTop sz="99769" autoAdjust="0"/>
  </p:normalViewPr>
  <p:slideViewPr>
    <p:cSldViewPr>
      <p:cViewPr varScale="1">
        <p:scale>
          <a:sx n="110" d="100"/>
          <a:sy n="110" d="100"/>
        </p:scale>
        <p:origin x="21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&#24037;&#20316;&#31807;1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713190522233119"/>
          <c:y val="0.24148515833501041"/>
          <c:w val="0.75550160111815234"/>
          <c:h val="0.630820881453803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Lbls>
            <c:delete val="1"/>
          </c:dLbls>
          <c:cat>
            <c:strRef>
              <c:f>Sheet2!$A$1:$A$8</c:f>
              <c:strCache>
                <c:ptCount val="8"/>
                <c:pt idx="0">
                  <c:v>Maintenance</c:v>
                </c:pt>
                <c:pt idx="1">
                  <c:v>Legal/Permitting</c:v>
                </c:pt>
                <c:pt idx="2">
                  <c:v>Labor</c:v>
                </c:pt>
                <c:pt idx="3">
                  <c:v>Waste Dsiposal</c:v>
                </c:pt>
                <c:pt idx="4">
                  <c:v>Cartridge Filters and RO Membrane Replacements</c:v>
                </c:pt>
                <c:pt idx="5">
                  <c:v>Power (Energy)</c:v>
                </c:pt>
                <c:pt idx="6">
                  <c:v>Chemicals</c:v>
                </c:pt>
                <c:pt idx="7">
                  <c:v>Other Related</c:v>
                </c:pt>
              </c:strCache>
            </c:strRef>
          </c:cat>
          <c:val>
            <c:numRef>
              <c:f>Sheet2!$B$1:$B$8</c:f>
              <c:numCache>
                <c:formatCode>0%</c:formatCode>
                <c:ptCount val="8"/>
                <c:pt idx="0">
                  <c:v>6.0000000000000032E-2</c:v>
                </c:pt>
                <c:pt idx="1">
                  <c:v>2.0000000000000011E-2</c:v>
                </c:pt>
                <c:pt idx="2">
                  <c:v>6.0000000000000032E-2</c:v>
                </c:pt>
                <c:pt idx="3">
                  <c:v>4.0000000000000022E-2</c:v>
                </c:pt>
                <c:pt idx="4">
                  <c:v>0.11</c:v>
                </c:pt>
                <c:pt idx="5">
                  <c:v>0.55000000000000004</c:v>
                </c:pt>
                <c:pt idx="6">
                  <c:v>6.0000000000000032E-2</c:v>
                </c:pt>
                <c:pt idx="7">
                  <c:v>0.1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ko-KR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6967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6" cy="496967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r">
              <a:defRPr sz="1200"/>
            </a:lvl1pPr>
          </a:lstStyle>
          <a:p>
            <a:fld id="{18F935DF-5461-4FD3-A62F-5ADD75AF2EB4}" type="datetimeFigureOut">
              <a:rPr lang="ko-KR" altLang="en-US" smtClean="0"/>
              <a:pPr/>
              <a:t>2015-04-28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9" tIns="45779" rIns="91559" bIns="4577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559" tIns="45779" rIns="91559" bIns="45779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6"/>
            <a:ext cx="2949786" cy="496967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6"/>
            <a:ext cx="2949786" cy="496967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r">
              <a:defRPr sz="1200"/>
            </a:lvl1pPr>
          </a:lstStyle>
          <a:p>
            <a:fld id="{AE448E4F-D947-47C0-A5A9-AB729963FB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8890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61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1" algn="l" defTabSz="914361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61" algn="l" defTabSz="914361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43" algn="l" defTabSz="914361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24" algn="l" defTabSz="914361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04" algn="l" defTabSz="914361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85" algn="l" defTabSz="914361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66" algn="l" defTabSz="914361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47" algn="l" defTabSz="914361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6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0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1" indent="0">
              <a:buNone/>
              <a:defRPr sz="2800"/>
            </a:lvl2pPr>
            <a:lvl3pPr marL="914361" indent="0">
              <a:buNone/>
              <a:defRPr sz="2400"/>
            </a:lvl3pPr>
            <a:lvl4pPr marL="1371543" indent="0">
              <a:buNone/>
              <a:defRPr sz="2000"/>
            </a:lvl4pPr>
            <a:lvl5pPr marL="1828724" indent="0">
              <a:buNone/>
              <a:defRPr sz="2000"/>
            </a:lvl5pPr>
            <a:lvl6pPr marL="2285904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7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1" y="144001"/>
            <a:ext cx="8715438" cy="615553"/>
          </a:xfrm>
        </p:spPr>
        <p:txBody>
          <a:bodyPr/>
          <a:lstStyle>
            <a:lvl1pPr algn="l" defTabSz="914361" rtl="0" eaLnBrk="0" fontAlgn="base" latinLnBrk="1" hangingPunct="0">
              <a:spcBef>
                <a:spcPct val="0"/>
              </a:spcBef>
              <a:spcAft>
                <a:spcPct val="0"/>
              </a:spcAft>
              <a:buNone/>
              <a:defRPr lang="ko-KR" altLang="en-US" sz="3400" b="0" i="0" kern="1200" cap="none" spc="0" baseline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0"/>
                </a:gradFill>
                <a:effectLst>
                  <a:outerShdw blurRad="50800" dist="12700" dir="2700000" algn="tl" rotWithShape="0">
                    <a:prstClr val="black"/>
                  </a:outerShdw>
                </a:effectLst>
                <a:latin typeface="산돌고딕B" pitchFamily="18" charset="-127"/>
                <a:ea typeface="산돌고딕B" pitchFamily="18" charset="-127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0EE7E-BFF2-4985-B067-C43702300733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994DF-D25C-4815-828C-DD470A34AB3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0EE7E-BFF2-4985-B067-C4370230073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2015-04-28</a:t>
            </a:fld>
            <a:endParaRPr lang="ko-KR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994DF-D25C-4815-828C-DD470A34AB3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361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86" indent="-342886" algn="l" defTabSz="914361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9" indent="-285738" algn="l" defTabSz="914361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1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3" indent="-228591" algn="l" defTabSz="914361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1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1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6" indent="-228591" algn="l" defTabSz="914361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1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1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1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4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4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7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C:\Documents and Settings\MyHome\바탕 화면\본문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214314" y="142875"/>
            <a:ext cx="8715375" cy="615950"/>
          </a:xfrm>
          <a:prstGeom prst="rect">
            <a:avLst/>
          </a:prstGeom>
        </p:spPr>
        <p:txBody>
          <a:bodyPr vert="horz" wrap="square" lIns="91436" tIns="45718" rIns="91436" bIns="45718" rtlCol="0" anchor="t">
            <a:spAutoFit/>
            <a:scene3d>
              <a:camera prst="orthographicFront"/>
              <a:lightRig rig="threePt" dir="t"/>
            </a:scene3d>
            <a:sp3d>
              <a:contourClr>
                <a:schemeClr val="bg1"/>
              </a:contourClr>
            </a:sp3d>
          </a:bodyPr>
          <a:lstStyle/>
          <a:p>
            <a:r>
              <a:rPr lang="en-US" altLang="ko-KR" dirty="0" smtClean="0"/>
              <a:t>Title goes here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ransition spd="med">
    <p:fade thruBlk="1"/>
  </p:transition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lang="ko-KR" altLang="en-US" sz="3400" kern="1200" dirty="0">
          <a:gradFill>
            <a:gsLst>
              <a:gs pos="0">
                <a:schemeClr val="bg1"/>
              </a:gs>
              <a:gs pos="100000">
                <a:schemeClr val="accent4">
                  <a:lumMod val="20000"/>
                  <a:lumOff val="80000"/>
                </a:schemeClr>
              </a:gs>
            </a:gsLst>
            <a:lin ang="5400000" scaled="0"/>
          </a:gradFill>
          <a:effectLst>
            <a:outerShdw blurRad="50800" dist="12700" dir="2700000" algn="tl" rotWithShape="0">
              <a:prstClr val="black"/>
            </a:outerShdw>
          </a:effectLst>
          <a:latin typeface="산돌고딕B" pitchFamily="18" charset="-127"/>
          <a:ea typeface="산돌고딕B" pitchFamily="18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산돌고딕B" pitchFamily="18" charset="-127"/>
          <a:ea typeface="산돌고딕B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산돌고딕B" pitchFamily="18" charset="-127"/>
          <a:ea typeface="산돌고딕B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산돌고딕B" pitchFamily="18" charset="-127"/>
          <a:ea typeface="산돌고딕B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산돌고딕B" pitchFamily="18" charset="-127"/>
          <a:ea typeface="산돌고딕B" pitchFamily="18" charset="-127"/>
        </a:defRPr>
      </a:lvl5pPr>
      <a:lvl6pPr marL="457181" algn="l" rtl="0" eaLnBrk="0" fontAlgn="base" latinLnBrk="1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산돌고딕B" pitchFamily="18" charset="-127"/>
          <a:ea typeface="산돌고딕B" pitchFamily="18" charset="-127"/>
        </a:defRPr>
      </a:lvl6pPr>
      <a:lvl7pPr marL="914361" algn="l" rtl="0" eaLnBrk="0" fontAlgn="base" latinLnBrk="1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산돌고딕B" pitchFamily="18" charset="-127"/>
          <a:ea typeface="산돌고딕B" pitchFamily="18" charset="-127"/>
        </a:defRPr>
      </a:lvl7pPr>
      <a:lvl8pPr marL="1371543" algn="l" rtl="0" eaLnBrk="0" fontAlgn="base" latinLnBrk="1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산돌고딕B" pitchFamily="18" charset="-127"/>
          <a:ea typeface="산돌고딕B" pitchFamily="18" charset="-127"/>
        </a:defRPr>
      </a:lvl8pPr>
      <a:lvl9pPr marL="1828724" algn="l" rtl="0" eaLnBrk="0" fontAlgn="base" latinLnBrk="1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산돌고딕B" pitchFamily="18" charset="-127"/>
          <a:ea typeface="산돌고딕B" pitchFamily="18" charset="-127"/>
        </a:defRPr>
      </a:lvl9pPr>
    </p:titleStyle>
    <p:bodyStyle>
      <a:lvl1pPr marL="266688" indent="-266688" algn="l" rtl="0" eaLnBrk="0" fontAlgn="base" latinLnBrk="1" hangingPunct="0">
        <a:spcBef>
          <a:spcPct val="20000"/>
        </a:spcBef>
        <a:spcAft>
          <a:spcPct val="0"/>
        </a:spcAft>
        <a:buBlip>
          <a:blip r:embed="rId5"/>
        </a:buBlip>
        <a:defRPr sz="2400" kern="1200">
          <a:gradFill>
            <a:gsLst>
              <a:gs pos="0">
                <a:schemeClr val="bg1"/>
              </a:gs>
              <a:gs pos="100000">
                <a:schemeClr val="bg1"/>
              </a:gs>
            </a:gsLst>
            <a:lin ang="5400000" scaled="0"/>
          </a:gradFill>
          <a:effectLst>
            <a:outerShdw blurRad="50800" dist="38100" dir="2700000" algn="tl" rotWithShape="0">
              <a:srgbClr val="000000"/>
            </a:outerShdw>
          </a:effectLst>
          <a:latin typeface="Trebuchet MS" pitchFamily="34" charset="0"/>
          <a:ea typeface="산돌고딕 M" pitchFamily="18" charset="-127"/>
          <a:cs typeface="+mn-cs"/>
        </a:defRPr>
      </a:lvl1pPr>
      <a:lvl2pPr marL="538141" indent="-269863" algn="l" rtl="0" eaLnBrk="0" fontAlgn="base" latinLnBrk="1" hangingPunct="0">
        <a:spcBef>
          <a:spcPct val="20000"/>
        </a:spcBef>
        <a:spcAft>
          <a:spcPct val="0"/>
        </a:spcAft>
        <a:buBlip>
          <a:blip r:embed="rId6"/>
        </a:buBlip>
        <a:defRPr sz="2000" kern="1200">
          <a:gradFill>
            <a:gsLst>
              <a:gs pos="0">
                <a:schemeClr val="bg1"/>
              </a:gs>
              <a:gs pos="100000">
                <a:schemeClr val="bg1"/>
              </a:gs>
            </a:gsLst>
            <a:lin ang="5400000" scaled="0"/>
          </a:gradFill>
          <a:effectLst>
            <a:outerShdw blurRad="50800" dist="38100" dir="2700000" algn="tl" rotWithShape="0">
              <a:srgbClr val="000000"/>
            </a:outerShdw>
          </a:effectLst>
          <a:latin typeface="Trebuchet MS" pitchFamily="34" charset="0"/>
          <a:ea typeface="산돌고딕 M" pitchFamily="18" charset="-127"/>
          <a:cs typeface="+mn-cs"/>
        </a:defRPr>
      </a:lvl2pPr>
      <a:lvl3pPr marL="806416" indent="-268277" algn="l" rtl="0" eaLnBrk="0" fontAlgn="base" latinLnBrk="1" hangingPunct="0">
        <a:spcBef>
          <a:spcPct val="20000"/>
        </a:spcBef>
        <a:spcAft>
          <a:spcPct val="0"/>
        </a:spcAft>
        <a:buBlip>
          <a:blip r:embed="rId6"/>
        </a:buBlip>
        <a:defRPr kern="1200">
          <a:solidFill>
            <a:schemeClr val="tx1"/>
          </a:solidFill>
          <a:latin typeface="Arial" pitchFamily="34" charset="0"/>
          <a:ea typeface="산돌고딕 M" pitchFamily="18" charset="-127"/>
          <a:cs typeface="+mn-cs"/>
        </a:defRPr>
      </a:lvl3pPr>
      <a:lvl4pPr marL="1076280" indent="-269863" algn="l" rtl="0" eaLnBrk="0" fontAlgn="base" latinLnBrk="1" hangingPunct="0">
        <a:spcBef>
          <a:spcPct val="20000"/>
        </a:spcBef>
        <a:spcAft>
          <a:spcPct val="0"/>
        </a:spcAft>
        <a:buBlip>
          <a:blip r:embed="rId6"/>
        </a:buBlip>
        <a:defRPr sz="1600" kern="1200">
          <a:solidFill>
            <a:schemeClr val="tx1"/>
          </a:solidFill>
          <a:latin typeface="Arial" pitchFamily="34" charset="0"/>
          <a:ea typeface="산돌고딕 M" pitchFamily="18" charset="-127"/>
          <a:cs typeface="+mn-cs"/>
        </a:defRPr>
      </a:lvl4pPr>
      <a:lvl5pPr marL="1701729" indent="-228591" algn="l" rtl="0" eaLnBrk="0" fontAlgn="base" latinLnBrk="1" hangingPunct="0">
        <a:spcBef>
          <a:spcPct val="20000"/>
        </a:spcBef>
        <a:spcAft>
          <a:spcPct val="0"/>
        </a:spcAft>
        <a:buBlip>
          <a:blip r:embed="rId6"/>
        </a:buBlip>
        <a:defRPr sz="1600" kern="1200">
          <a:solidFill>
            <a:schemeClr val="tx1"/>
          </a:solidFill>
          <a:latin typeface="Arial" pitchFamily="34" charset="0"/>
          <a:ea typeface="산돌고딕 M" pitchFamily="18" charset="-127"/>
          <a:cs typeface="+mn-cs"/>
        </a:defRPr>
      </a:lvl5pPr>
      <a:lvl6pPr marL="2514495" indent="-228591" algn="l" defTabSz="914361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6" indent="-228591" algn="l" defTabSz="914361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1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1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1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4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4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7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C060EE7E-BFF2-4985-B067-C4370230073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2015-04-28</a:t>
            </a:fld>
            <a:endParaRPr lang="ko-KR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ko-KR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5FD994DF-D25C-4815-828C-DD470A34AB3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ko-KR" altLang="en-US" smtClean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2.png"/><Relationship Id="rId11" Type="http://schemas.openxmlformats.org/officeDocument/2006/relationships/image" Target="../media/image27.jpeg"/><Relationship Id="rId5" Type="http://schemas.openxmlformats.org/officeDocument/2006/relationships/image" Target="../media/image21.png"/><Relationship Id="rId10" Type="http://schemas.openxmlformats.org/officeDocument/2006/relationships/image" Target="../media/image26.jpe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img.seoul.co.kr/img/upload/2008/07/09/SSI_20080709184341.jpg" TargetMode="External"/><Relationship Id="rId3" Type="http://schemas.openxmlformats.org/officeDocument/2006/relationships/chart" Target="../charts/chart1.xml"/><Relationship Id="rId7" Type="http://schemas.openxmlformats.org/officeDocument/2006/relationships/image" Target="../media/image4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3.jpeg"/><Relationship Id="rId5" Type="http://schemas.openxmlformats.org/officeDocument/2006/relationships/image" Target="../media/image38.png"/><Relationship Id="rId10" Type="http://schemas.openxmlformats.org/officeDocument/2006/relationships/image" Target="../media/image42.png"/><Relationship Id="rId4" Type="http://schemas.openxmlformats.org/officeDocument/2006/relationships/image" Target="../media/image37.png"/><Relationship Id="rId9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66"/>
          <p:cNvSpPr txBox="1">
            <a:spLocks noChangeArrowheads="1"/>
          </p:cNvSpPr>
          <p:nvPr/>
        </p:nvSpPr>
        <p:spPr bwMode="auto">
          <a:xfrm>
            <a:off x="1584000" y="272321"/>
            <a:ext cx="5976000" cy="442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 anchor="ctr" anchorCtr="0">
            <a:spAutoFit/>
          </a:bodyPr>
          <a:lstStyle/>
          <a:p>
            <a:pPr algn="ctr"/>
            <a:r>
              <a:rPr lang="en-US" altLang="ko-KR" sz="2400" dirty="0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3D</a:t>
            </a:r>
            <a:r>
              <a:rPr lang="ko-KR" altLang="en-US" sz="2400" dirty="0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 </a:t>
            </a:r>
            <a:r>
              <a:rPr lang="ko-KR" altLang="en-US" sz="2400" dirty="0" err="1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나노전자</a:t>
            </a:r>
            <a:endParaRPr lang="en-US" altLang="ko-KR" sz="2000" dirty="0">
              <a:solidFill>
                <a:srgbClr val="000066"/>
              </a:solidFill>
              <a:latin typeface="Arial" pitchFamily="34" charset="0"/>
              <a:ea typeface="HY견고딕" pitchFamily="18" charset="-127"/>
            </a:endParaRPr>
          </a:p>
        </p:txBody>
      </p:sp>
      <p:pic>
        <p:nvPicPr>
          <p:cNvPr id="2" name="Picture 2" descr="http://cdn.phys.org/newman/gfx/news/CarbonNanotubeTFTs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6" r="11888"/>
          <a:stretch/>
        </p:blipFill>
        <p:spPr bwMode="auto">
          <a:xfrm>
            <a:off x="3851920" y="2572578"/>
            <a:ext cx="4734899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www.coolweirdo.com/wp-content/uploads/2013/09/wearable-thermometer-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78"/>
          <a:stretch/>
        </p:blipFill>
        <p:spPr bwMode="auto">
          <a:xfrm>
            <a:off x="4415364" y="991764"/>
            <a:ext cx="1804005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indulgy.ccio.co/c8/w1/c2/futuretemporarytattooscouldmakeelectronictelepathyfuturistic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700" y="980728"/>
            <a:ext cx="2215260" cy="146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sciencebuzz.org/sites/default/files/images/flexible_electronics4_h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572578"/>
            <a:ext cx="15558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://fand.kaist.ac.kr/Images/GaNLED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29" y="2564904"/>
            <a:ext cx="15920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://clinicasnovovision.com/wp-content/uploads/2013/11/nano-retina1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67" t="10946" r="8622" b="12026"/>
          <a:stretch/>
        </p:blipFill>
        <p:spPr bwMode="auto">
          <a:xfrm>
            <a:off x="390738" y="980728"/>
            <a:ext cx="1563989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80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66"/>
          <p:cNvSpPr txBox="1">
            <a:spLocks noChangeArrowheads="1"/>
          </p:cNvSpPr>
          <p:nvPr/>
        </p:nvSpPr>
        <p:spPr bwMode="auto">
          <a:xfrm>
            <a:off x="3059832" y="620688"/>
            <a:ext cx="2413082" cy="442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 anchor="ctr" anchorCtr="0">
            <a:spAutoFit/>
          </a:bodyPr>
          <a:lstStyle/>
          <a:p>
            <a:pPr algn="ctr" defTabSz="914400"/>
            <a:r>
              <a:rPr lang="en-US" altLang="ko-KR" sz="2400" dirty="0" err="1" smtClean="0">
                <a:solidFill>
                  <a:srgbClr val="000066"/>
                </a:solidFill>
                <a:latin typeface="Arial" pitchFamily="34" charset="0"/>
                <a:ea typeface="HY견고딕" panose="02030600000101010101" pitchFamily="18" charset="-127"/>
                <a:cs typeface="Arial" pitchFamily="34" charset="0"/>
              </a:rPr>
              <a:t>IoT</a:t>
            </a:r>
            <a:r>
              <a:rPr lang="ko-KR" altLang="en-US" sz="2400" dirty="0" smtClean="0">
                <a:solidFill>
                  <a:srgbClr val="00006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용 환경센서</a:t>
            </a:r>
            <a:endParaRPr lang="en-US" altLang="ko-KR" sz="2400" dirty="0">
              <a:solidFill>
                <a:srgbClr val="00006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132856"/>
            <a:ext cx="1440000" cy="1066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344" y="1452257"/>
            <a:ext cx="1404000" cy="94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8840" y="2322456"/>
            <a:ext cx="1440000" cy="87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1412495"/>
            <a:ext cx="2525920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extBox 18"/>
          <p:cNvSpPr txBox="1"/>
          <p:nvPr/>
        </p:nvSpPr>
        <p:spPr>
          <a:xfrm>
            <a:off x="6176476" y="1651607"/>
            <a:ext cx="1306768" cy="456535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pPr algn="r">
              <a:lnSpc>
                <a:spcPts val="1500"/>
              </a:lnSpc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환경모니터링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 algn="r">
              <a:lnSpc>
                <a:spcPts val="1500"/>
              </a:lnSpc>
            </a:pPr>
            <a:r>
              <a:rPr lang="en-US" altLang="ko-KR" sz="10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물</a:t>
            </a:r>
            <a:r>
              <a:rPr lang="en-US" altLang="ko-KR" sz="1000" dirty="0" smtClean="0"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공기</a:t>
            </a:r>
            <a:r>
              <a:rPr lang="en-US" altLang="ko-KR" sz="1000" dirty="0" smtClean="0"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대중시설</a:t>
            </a:r>
            <a:r>
              <a:rPr lang="en-US" altLang="ko-KR" sz="1000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115616" y="3156490"/>
            <a:ext cx="1306768" cy="285752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pPr algn="r">
              <a:lnSpc>
                <a:spcPts val="1500"/>
              </a:lnSpc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센서 네트워크</a:t>
            </a:r>
            <a:endParaRPr lang="ko-KR" altLang="en-US" sz="100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66"/>
          <p:cNvSpPr txBox="1">
            <a:spLocks noChangeArrowheads="1"/>
          </p:cNvSpPr>
          <p:nvPr/>
        </p:nvSpPr>
        <p:spPr bwMode="auto">
          <a:xfrm>
            <a:off x="1187624" y="692696"/>
            <a:ext cx="3816982" cy="442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 anchor="ctr" anchorCtr="0">
            <a:spAutoFit/>
          </a:bodyPr>
          <a:lstStyle/>
          <a:p>
            <a:pPr algn="ctr" defTabSz="914400"/>
            <a:r>
              <a:rPr lang="ko-KR" altLang="en-US" sz="2400" dirty="0" smtClean="0">
                <a:solidFill>
                  <a:srgbClr val="000066"/>
                </a:solidFill>
                <a:latin typeface="Arial" pitchFamily="34" charset="0"/>
                <a:ea typeface="HY견고딕" panose="02030600000101010101" pitchFamily="18" charset="-127"/>
                <a:cs typeface="Arial" pitchFamily="34" charset="0"/>
              </a:rPr>
              <a:t>식품안전 </a:t>
            </a:r>
            <a:r>
              <a:rPr lang="ko-KR" altLang="en-US" sz="2400" dirty="0" err="1" smtClean="0">
                <a:solidFill>
                  <a:srgbClr val="000066"/>
                </a:solidFill>
                <a:latin typeface="Arial" pitchFamily="34" charset="0"/>
                <a:ea typeface="HY견고딕" panose="02030600000101010101" pitchFamily="18" charset="-127"/>
                <a:cs typeface="Arial" pitchFamily="34" charset="0"/>
              </a:rPr>
              <a:t>나노</a:t>
            </a:r>
            <a:r>
              <a:rPr lang="ko-KR" altLang="en-US" sz="2400" dirty="0" err="1" smtClean="0">
                <a:solidFill>
                  <a:srgbClr val="00006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센서</a:t>
            </a:r>
            <a:endParaRPr lang="en-US" altLang="ko-KR" sz="2400" dirty="0">
              <a:solidFill>
                <a:srgbClr val="00006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2" cstate="print"/>
          <a:srcRect l="10845" t="13298" r="53257" b="8399"/>
          <a:stretch>
            <a:fillRect/>
          </a:stretch>
        </p:blipFill>
        <p:spPr bwMode="auto">
          <a:xfrm>
            <a:off x="4427984" y="1915480"/>
            <a:ext cx="1620482" cy="108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3" cstate="print"/>
          <a:srcRect l="11918" t="22047" r="61739" b="13298"/>
          <a:stretch>
            <a:fillRect/>
          </a:stretch>
        </p:blipFill>
        <p:spPr bwMode="auto">
          <a:xfrm>
            <a:off x="555481" y="1915479"/>
            <a:ext cx="1440000" cy="108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4" cstate="print"/>
          <a:srcRect l="11596" t="16098" r="56371" b="14348"/>
          <a:stretch>
            <a:fillRect/>
          </a:stretch>
        </p:blipFill>
        <p:spPr bwMode="auto">
          <a:xfrm>
            <a:off x="2328724" y="1915479"/>
            <a:ext cx="1627774" cy="108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1600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66"/>
          <p:cNvSpPr txBox="1">
            <a:spLocks noChangeArrowheads="1"/>
          </p:cNvSpPr>
          <p:nvPr/>
        </p:nvSpPr>
        <p:spPr bwMode="auto">
          <a:xfrm>
            <a:off x="-988073" y="670134"/>
            <a:ext cx="8497639" cy="442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tIns="36000" rIns="36000" bIns="36000" anchor="ctr" anchorCtr="0">
            <a:spAutoFit/>
          </a:bodyPr>
          <a:lstStyle/>
          <a:p>
            <a:pPr algn="ctr" defTabSz="914400"/>
            <a:r>
              <a:rPr lang="ko-KR" altLang="en-US" sz="2400" dirty="0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기능성</a:t>
            </a:r>
            <a:r>
              <a:rPr lang="en-US" altLang="ko-KR" sz="2400" dirty="0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 </a:t>
            </a:r>
            <a:r>
              <a:rPr lang="ko-KR" altLang="en-US" sz="2400" dirty="0" err="1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나노섬유</a:t>
            </a:r>
            <a:r>
              <a:rPr lang="ko-KR" altLang="en-US" sz="2400" dirty="0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 </a:t>
            </a:r>
            <a:endParaRPr lang="en-US" altLang="ko-KR" sz="2000" dirty="0">
              <a:solidFill>
                <a:srgbClr val="000066"/>
              </a:solidFill>
              <a:latin typeface="Arial" pitchFamily="34" charset="0"/>
              <a:ea typeface="HY견고딕" pitchFamily="18" charset="-127"/>
            </a:endParaRPr>
          </a:p>
        </p:txBody>
      </p:sp>
      <p:pic>
        <p:nvPicPr>
          <p:cNvPr id="38" name="Picture 7"/>
          <p:cNvPicPr>
            <a:picLocks noChangeAspect="1" noChangeArrowheads="1"/>
          </p:cNvPicPr>
          <p:nvPr/>
        </p:nvPicPr>
        <p:blipFill>
          <a:blip r:embed="rId2" cstate="print"/>
          <a:srcRect l="3780" t="2821" r="3780" b="2821"/>
          <a:stretch>
            <a:fillRect/>
          </a:stretch>
        </p:blipFill>
        <p:spPr bwMode="auto">
          <a:xfrm>
            <a:off x="2382136" y="5154454"/>
            <a:ext cx="2158220" cy="14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27309" y="5153938"/>
            <a:ext cx="2059533" cy="14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4" cstate="print"/>
          <a:srcRect l="3780" t="1909" r="3780" b="1909"/>
          <a:stretch>
            <a:fillRect/>
          </a:stretch>
        </p:blipFill>
        <p:spPr bwMode="auto">
          <a:xfrm>
            <a:off x="4555524" y="5154454"/>
            <a:ext cx="2149395" cy="14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2700848"/>
            <a:ext cx="1471531" cy="10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" name="Picture 5"/>
          <p:cNvPicPr>
            <a:picLocks noChangeAspect="1" noChangeArrowheads="1"/>
          </p:cNvPicPr>
          <p:nvPr/>
        </p:nvPicPr>
        <p:blipFill>
          <a:blip r:embed="rId6" cstate="print"/>
          <a:srcRect l="3287" t="2333" r="3287" b="2333"/>
          <a:stretch>
            <a:fillRect/>
          </a:stretch>
        </p:blipFill>
        <p:spPr bwMode="auto">
          <a:xfrm>
            <a:off x="4870434" y="3793730"/>
            <a:ext cx="1828230" cy="131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" name="Picture 9"/>
          <p:cNvPicPr>
            <a:picLocks noChangeAspect="1" noChangeArrowheads="1"/>
          </p:cNvPicPr>
          <p:nvPr/>
        </p:nvPicPr>
        <p:blipFill>
          <a:blip r:embed="rId7" cstate="print"/>
          <a:srcRect l="2520" t="3837" r="2520" b="3837"/>
          <a:stretch>
            <a:fillRect/>
          </a:stretch>
        </p:blipFill>
        <p:spPr bwMode="auto">
          <a:xfrm>
            <a:off x="6727642" y="3793022"/>
            <a:ext cx="2059200" cy="1314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" name="Picture 6"/>
          <p:cNvPicPr>
            <a:picLocks noChangeAspect="1" noChangeArrowheads="1"/>
          </p:cNvPicPr>
          <p:nvPr/>
        </p:nvPicPr>
        <p:blipFill>
          <a:blip r:embed="rId8" cstate="print"/>
          <a:srcRect l="6948" t="10589" r="11116" b="17920"/>
          <a:stretch>
            <a:fillRect/>
          </a:stretch>
        </p:blipFill>
        <p:spPr bwMode="auto">
          <a:xfrm>
            <a:off x="374069" y="5148404"/>
            <a:ext cx="1983353" cy="14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9" cstate="print"/>
          <a:srcRect l="19435" t="21347" r="53901" b="32896"/>
          <a:stretch>
            <a:fillRect/>
          </a:stretch>
        </p:blipFill>
        <p:spPr bwMode="auto">
          <a:xfrm>
            <a:off x="6727642" y="2672142"/>
            <a:ext cx="2059200" cy="108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0" y="1511290"/>
            <a:ext cx="4379212" cy="3526192"/>
          </a:xfrm>
          <a:prstGeom prst="rect">
            <a:avLst/>
          </a:prstGeom>
        </p:spPr>
      </p:pic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51022" y="-116364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52739816" descr="EMB000019fc0255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8341"/>
            <a:ext cx="3406747" cy="244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23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3" descr="MediaObjects/11244_2007_9003_Fig1_HTML.gif"/>
          <p:cNvPicPr>
            <a:picLocks noChangeAspect="1" noChangeArrowheads="1"/>
          </p:cNvPicPr>
          <p:nvPr/>
        </p:nvPicPr>
        <p:blipFill>
          <a:blip r:embed="rId2" cstate="print"/>
          <a:srcRect t="13794"/>
          <a:stretch>
            <a:fillRect/>
          </a:stretch>
        </p:blipFill>
        <p:spPr bwMode="auto">
          <a:xfrm>
            <a:off x="428596" y="2560049"/>
            <a:ext cx="2874869" cy="860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398420" y="1975481"/>
            <a:ext cx="317344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914400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저가 금속 위에 형성된 백금 </a:t>
            </a:r>
            <a:r>
              <a:rPr lang="ko-KR" altLang="en-US" sz="1600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단일원자층</a:t>
            </a:r>
            <a:endParaRPr lang="en-US" altLang="ko-KR" sz="160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3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5500" y="3351439"/>
            <a:ext cx="4075676" cy="2765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 Box 20"/>
          <p:cNvSpPr txBox="1">
            <a:spLocks noChangeArrowheads="1"/>
          </p:cNvSpPr>
          <p:nvPr/>
        </p:nvSpPr>
        <p:spPr bwMode="auto">
          <a:xfrm>
            <a:off x="468745" y="3539627"/>
            <a:ext cx="3564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914400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dirty="0" smtClean="0">
                <a:solidFill>
                  <a:srgbClr val="00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백금</a:t>
            </a:r>
            <a:r>
              <a:rPr lang="en-US" altLang="ko-KR" sz="1600" dirty="0" smtClean="0">
                <a:solidFill>
                  <a:srgbClr val="00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-M </a:t>
            </a:r>
            <a:r>
              <a:rPr lang="ko-KR" altLang="en-US" sz="1600" dirty="0" smtClean="0">
                <a:solidFill>
                  <a:srgbClr val="00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합금 </a:t>
            </a:r>
            <a:r>
              <a:rPr lang="en-US" altLang="ko-KR" sz="1600" dirty="0" smtClean="0">
                <a:solidFill>
                  <a:srgbClr val="00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(M=Ni, Co, Fe, Ti, V,…) </a:t>
            </a:r>
          </a:p>
        </p:txBody>
      </p:sp>
      <p:pic>
        <p:nvPicPr>
          <p:cNvPr id="18" name="Picture 12" descr="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40936" y="2421055"/>
            <a:ext cx="4247323" cy="840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 Box 23"/>
          <p:cNvSpPr txBox="1">
            <a:spLocks noChangeArrowheads="1"/>
          </p:cNvSpPr>
          <p:nvPr/>
        </p:nvSpPr>
        <p:spPr bwMode="auto">
          <a:xfrm>
            <a:off x="4243193" y="1967991"/>
            <a:ext cx="425789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계산과학</a:t>
            </a:r>
            <a:r>
              <a:rPr lang="en-US" altLang="ko-KR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소재설계 </a:t>
            </a:r>
            <a:r>
              <a:rPr lang="en-US" altLang="ko-KR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→ </a:t>
            </a:r>
            <a:r>
              <a:rPr lang="ko-KR" altLang="en-US" sz="1600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나노공정</a:t>
            </a:r>
            <a:r>
              <a:rPr lang="en-US" altLang="ko-KR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소재 합성</a:t>
            </a:r>
            <a:r>
              <a:rPr lang="en-US" altLang="ko-KR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sp>
        <p:nvSpPr>
          <p:cNvPr id="30" name="Text Box 23"/>
          <p:cNvSpPr txBox="1">
            <a:spLocks noChangeArrowheads="1"/>
          </p:cNvSpPr>
          <p:nvPr/>
        </p:nvSpPr>
        <p:spPr bwMode="auto">
          <a:xfrm>
            <a:off x="4429124" y="6143644"/>
            <a:ext cx="4572032" cy="612000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 anchorCtr="0">
            <a:noAutofit/>
          </a:bodyPr>
          <a:lstStyle/>
          <a:p>
            <a:pPr algn="ctr" defTabSz="914400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값이 싼 성분</a:t>
            </a:r>
            <a:r>
              <a:rPr lang="en-US" altLang="ko-KR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(Pd, Au, Ag,…)</a:t>
            </a:r>
            <a:r>
              <a:rPr lang="ko-KR" altLang="en-US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들을 조합하여 값비싼 백금</a:t>
            </a:r>
            <a:r>
              <a:rPr lang="en-US" altLang="ko-KR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(Pt) </a:t>
            </a:r>
            <a:r>
              <a:rPr lang="ko-KR" altLang="en-US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성분을</a:t>
            </a:r>
            <a:r>
              <a:rPr lang="en-US" altLang="ko-KR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대체</a:t>
            </a:r>
            <a:endParaRPr lang="en-US" altLang="ko-KR" sz="160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35"/>
          <p:cNvGrpSpPr>
            <a:grpSpLocks noChangeAspect="1"/>
          </p:cNvGrpSpPr>
          <p:nvPr/>
        </p:nvGrpSpPr>
        <p:grpSpPr>
          <a:xfrm>
            <a:off x="2615648" y="3889877"/>
            <a:ext cx="1884914" cy="1285884"/>
            <a:chOff x="2285984" y="4000504"/>
            <a:chExt cx="2094348" cy="1428760"/>
          </a:xfrm>
        </p:grpSpPr>
        <p:pic>
          <p:nvPicPr>
            <p:cNvPr id="31" name="Picture 34" descr="periodic_table_of_elements"/>
            <p:cNvPicPr>
              <a:picLocks noChangeAspect="1" noChangeArrowheads="1"/>
            </p:cNvPicPr>
            <p:nvPr/>
          </p:nvPicPr>
          <p:blipFill>
            <a:blip r:embed="rId5" cstate="print"/>
            <a:srcRect l="36884" t="30285" r="36884" b="38888"/>
            <a:stretch>
              <a:fillRect/>
            </a:stretch>
          </p:blipFill>
          <p:spPr bwMode="auto">
            <a:xfrm>
              <a:off x="2285984" y="4000504"/>
              <a:ext cx="2064441" cy="14287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타원 31"/>
            <p:cNvSpPr/>
            <p:nvPr/>
          </p:nvSpPr>
          <p:spPr>
            <a:xfrm>
              <a:off x="3486148" y="4956501"/>
              <a:ext cx="468000" cy="468000"/>
            </a:xfrm>
            <a:prstGeom prst="ellipse">
              <a:avLst/>
            </a:prstGeom>
            <a:noFill/>
            <a:ln>
              <a:solidFill>
                <a:srgbClr val="00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자유형 34"/>
            <p:cNvSpPr/>
            <p:nvPr/>
          </p:nvSpPr>
          <p:spPr>
            <a:xfrm>
              <a:off x="3109907" y="4103665"/>
              <a:ext cx="1270425" cy="1320821"/>
            </a:xfrm>
            <a:custGeom>
              <a:avLst/>
              <a:gdLst>
                <a:gd name="connsiteX0" fmla="*/ 1010838 w 1341634"/>
                <a:gd name="connsiteY0" fmla="*/ 1323975 h 1347788"/>
                <a:gd name="connsiteX1" fmla="*/ 987026 w 1341634"/>
                <a:gd name="connsiteY1" fmla="*/ 1328738 h 1347788"/>
                <a:gd name="connsiteX2" fmla="*/ 920351 w 1341634"/>
                <a:gd name="connsiteY2" fmla="*/ 1314450 h 1347788"/>
                <a:gd name="connsiteX3" fmla="*/ 891776 w 1341634"/>
                <a:gd name="connsiteY3" fmla="*/ 1285875 h 1347788"/>
                <a:gd name="connsiteX4" fmla="*/ 887013 w 1341634"/>
                <a:gd name="connsiteY4" fmla="*/ 1271588 h 1347788"/>
                <a:gd name="connsiteX5" fmla="*/ 867963 w 1341634"/>
                <a:gd name="connsiteY5" fmla="*/ 1238250 h 1347788"/>
                <a:gd name="connsiteX6" fmla="*/ 858438 w 1341634"/>
                <a:gd name="connsiteY6" fmla="*/ 990600 h 1347788"/>
                <a:gd name="connsiteX7" fmla="*/ 853676 w 1341634"/>
                <a:gd name="connsiteY7" fmla="*/ 962025 h 1347788"/>
                <a:gd name="connsiteX8" fmla="*/ 848913 w 1341634"/>
                <a:gd name="connsiteY8" fmla="*/ 928688 h 1347788"/>
                <a:gd name="connsiteX9" fmla="*/ 834626 w 1341634"/>
                <a:gd name="connsiteY9" fmla="*/ 914400 h 1347788"/>
                <a:gd name="connsiteX10" fmla="*/ 815576 w 1341634"/>
                <a:gd name="connsiteY10" fmla="*/ 866775 h 1347788"/>
                <a:gd name="connsiteX11" fmla="*/ 801288 w 1341634"/>
                <a:gd name="connsiteY11" fmla="*/ 857250 h 1347788"/>
                <a:gd name="connsiteX12" fmla="*/ 763188 w 1341634"/>
                <a:gd name="connsiteY12" fmla="*/ 842963 h 1347788"/>
                <a:gd name="connsiteX13" fmla="*/ 729851 w 1341634"/>
                <a:gd name="connsiteY13" fmla="*/ 828675 h 1347788"/>
                <a:gd name="connsiteX14" fmla="*/ 677463 w 1341634"/>
                <a:gd name="connsiteY14" fmla="*/ 819150 h 1347788"/>
                <a:gd name="connsiteX15" fmla="*/ 472676 w 1341634"/>
                <a:gd name="connsiteY15" fmla="*/ 809625 h 1347788"/>
                <a:gd name="connsiteX16" fmla="*/ 434576 w 1341634"/>
                <a:gd name="connsiteY16" fmla="*/ 795338 h 1347788"/>
                <a:gd name="connsiteX17" fmla="*/ 415526 w 1341634"/>
                <a:gd name="connsiteY17" fmla="*/ 766763 h 1347788"/>
                <a:gd name="connsiteX18" fmla="*/ 406001 w 1341634"/>
                <a:gd name="connsiteY18" fmla="*/ 738188 h 1347788"/>
                <a:gd name="connsiteX19" fmla="*/ 391713 w 1341634"/>
                <a:gd name="connsiteY19" fmla="*/ 723900 h 1347788"/>
                <a:gd name="connsiteX20" fmla="*/ 377426 w 1341634"/>
                <a:gd name="connsiteY20" fmla="*/ 690563 h 1347788"/>
                <a:gd name="connsiteX21" fmla="*/ 367901 w 1341634"/>
                <a:gd name="connsiteY21" fmla="*/ 628650 h 1347788"/>
                <a:gd name="connsiteX22" fmla="*/ 358376 w 1341634"/>
                <a:gd name="connsiteY22" fmla="*/ 581025 h 1347788"/>
                <a:gd name="connsiteX23" fmla="*/ 353613 w 1341634"/>
                <a:gd name="connsiteY23" fmla="*/ 552450 h 1347788"/>
                <a:gd name="connsiteX24" fmla="*/ 348851 w 1341634"/>
                <a:gd name="connsiteY24" fmla="*/ 528638 h 1347788"/>
                <a:gd name="connsiteX25" fmla="*/ 334563 w 1341634"/>
                <a:gd name="connsiteY25" fmla="*/ 481013 h 1347788"/>
                <a:gd name="connsiteX26" fmla="*/ 320276 w 1341634"/>
                <a:gd name="connsiteY26" fmla="*/ 447675 h 1347788"/>
                <a:gd name="connsiteX27" fmla="*/ 315513 w 1341634"/>
                <a:gd name="connsiteY27" fmla="*/ 433388 h 1347788"/>
                <a:gd name="connsiteX28" fmla="*/ 272651 w 1341634"/>
                <a:gd name="connsiteY28" fmla="*/ 385763 h 1347788"/>
                <a:gd name="connsiteX29" fmla="*/ 258363 w 1341634"/>
                <a:gd name="connsiteY29" fmla="*/ 371475 h 1347788"/>
                <a:gd name="connsiteX30" fmla="*/ 63101 w 1341634"/>
                <a:gd name="connsiteY30" fmla="*/ 366713 h 1347788"/>
                <a:gd name="connsiteX31" fmla="*/ 20238 w 1341634"/>
                <a:gd name="connsiteY31" fmla="*/ 328613 h 1347788"/>
                <a:gd name="connsiteX32" fmla="*/ 10713 w 1341634"/>
                <a:gd name="connsiteY32" fmla="*/ 285750 h 1347788"/>
                <a:gd name="connsiteX33" fmla="*/ 1188 w 1341634"/>
                <a:gd name="connsiteY33" fmla="*/ 247650 h 1347788"/>
                <a:gd name="connsiteX34" fmla="*/ 5951 w 1341634"/>
                <a:gd name="connsiteY34" fmla="*/ 23813 h 1347788"/>
                <a:gd name="connsiteX35" fmla="*/ 20238 w 1341634"/>
                <a:gd name="connsiteY35" fmla="*/ 9525 h 1347788"/>
                <a:gd name="connsiteX36" fmla="*/ 58338 w 1341634"/>
                <a:gd name="connsiteY36" fmla="*/ 0 h 1347788"/>
                <a:gd name="connsiteX37" fmla="*/ 282176 w 1341634"/>
                <a:gd name="connsiteY37" fmla="*/ 9525 h 1347788"/>
                <a:gd name="connsiteX38" fmla="*/ 325038 w 1341634"/>
                <a:gd name="connsiteY38" fmla="*/ 14288 h 1347788"/>
                <a:gd name="connsiteX39" fmla="*/ 391713 w 1341634"/>
                <a:gd name="connsiteY39" fmla="*/ 19050 h 1347788"/>
                <a:gd name="connsiteX40" fmla="*/ 515538 w 1341634"/>
                <a:gd name="connsiteY40" fmla="*/ 38100 h 1347788"/>
                <a:gd name="connsiteX41" fmla="*/ 606026 w 1341634"/>
                <a:gd name="connsiteY41" fmla="*/ 47625 h 1347788"/>
                <a:gd name="connsiteX42" fmla="*/ 639363 w 1341634"/>
                <a:gd name="connsiteY42" fmla="*/ 52388 h 1347788"/>
                <a:gd name="connsiteX43" fmla="*/ 758426 w 1341634"/>
                <a:gd name="connsiteY43" fmla="*/ 57150 h 1347788"/>
                <a:gd name="connsiteX44" fmla="*/ 1172763 w 1341634"/>
                <a:gd name="connsiteY44" fmla="*/ 66675 h 1347788"/>
                <a:gd name="connsiteX45" fmla="*/ 1187051 w 1341634"/>
                <a:gd name="connsiteY45" fmla="*/ 76200 h 1347788"/>
                <a:gd name="connsiteX46" fmla="*/ 1206101 w 1341634"/>
                <a:gd name="connsiteY46" fmla="*/ 80963 h 1347788"/>
                <a:gd name="connsiteX47" fmla="*/ 1234676 w 1341634"/>
                <a:gd name="connsiteY47" fmla="*/ 95250 h 1347788"/>
                <a:gd name="connsiteX48" fmla="*/ 1263251 w 1341634"/>
                <a:gd name="connsiteY48" fmla="*/ 109538 h 1347788"/>
                <a:gd name="connsiteX49" fmla="*/ 1277538 w 1341634"/>
                <a:gd name="connsiteY49" fmla="*/ 123825 h 1347788"/>
                <a:gd name="connsiteX50" fmla="*/ 1306113 w 1341634"/>
                <a:gd name="connsiteY50" fmla="*/ 171450 h 1347788"/>
                <a:gd name="connsiteX51" fmla="*/ 1320401 w 1341634"/>
                <a:gd name="connsiteY51" fmla="*/ 228600 h 1347788"/>
                <a:gd name="connsiteX52" fmla="*/ 1329926 w 1341634"/>
                <a:gd name="connsiteY52" fmla="*/ 247650 h 1347788"/>
                <a:gd name="connsiteX53" fmla="*/ 1320401 w 1341634"/>
                <a:gd name="connsiteY53" fmla="*/ 385763 h 1347788"/>
                <a:gd name="connsiteX54" fmla="*/ 1310876 w 1341634"/>
                <a:gd name="connsiteY54" fmla="*/ 423863 h 1347788"/>
                <a:gd name="connsiteX55" fmla="*/ 1306113 w 1341634"/>
                <a:gd name="connsiteY55" fmla="*/ 476250 h 1347788"/>
                <a:gd name="connsiteX56" fmla="*/ 1296588 w 1341634"/>
                <a:gd name="connsiteY56" fmla="*/ 504825 h 1347788"/>
                <a:gd name="connsiteX57" fmla="*/ 1315638 w 1341634"/>
                <a:gd name="connsiteY57" fmla="*/ 819150 h 1347788"/>
                <a:gd name="connsiteX58" fmla="*/ 1315638 w 1341634"/>
                <a:gd name="connsiteY58" fmla="*/ 985838 h 1347788"/>
                <a:gd name="connsiteX59" fmla="*/ 1306113 w 1341634"/>
                <a:gd name="connsiteY59" fmla="*/ 1009650 h 1347788"/>
                <a:gd name="connsiteX60" fmla="*/ 1301351 w 1341634"/>
                <a:gd name="connsiteY60" fmla="*/ 1023938 h 1347788"/>
                <a:gd name="connsiteX61" fmla="*/ 1287063 w 1341634"/>
                <a:gd name="connsiteY61" fmla="*/ 1085850 h 1347788"/>
                <a:gd name="connsiteX62" fmla="*/ 1277538 w 1341634"/>
                <a:gd name="connsiteY62" fmla="*/ 1104900 h 1347788"/>
                <a:gd name="connsiteX63" fmla="*/ 1268013 w 1341634"/>
                <a:gd name="connsiteY63" fmla="*/ 1185863 h 1347788"/>
                <a:gd name="connsiteX64" fmla="*/ 1263251 w 1341634"/>
                <a:gd name="connsiteY64" fmla="*/ 1223963 h 1347788"/>
                <a:gd name="connsiteX65" fmla="*/ 1253726 w 1341634"/>
                <a:gd name="connsiteY65" fmla="*/ 1247775 h 1347788"/>
                <a:gd name="connsiteX66" fmla="*/ 1248963 w 1341634"/>
                <a:gd name="connsiteY66" fmla="*/ 1266825 h 1347788"/>
                <a:gd name="connsiteX67" fmla="*/ 1244201 w 1341634"/>
                <a:gd name="connsiteY67" fmla="*/ 1290638 h 1347788"/>
                <a:gd name="connsiteX68" fmla="*/ 1234676 w 1341634"/>
                <a:gd name="connsiteY68" fmla="*/ 1304925 h 1347788"/>
                <a:gd name="connsiteX69" fmla="*/ 1229913 w 1341634"/>
                <a:gd name="connsiteY69" fmla="*/ 1323975 h 1347788"/>
                <a:gd name="connsiteX70" fmla="*/ 1225151 w 1341634"/>
                <a:gd name="connsiteY70" fmla="*/ 1338263 h 1347788"/>
                <a:gd name="connsiteX71" fmla="*/ 1196576 w 1341634"/>
                <a:gd name="connsiteY71" fmla="*/ 1347788 h 1347788"/>
                <a:gd name="connsiteX72" fmla="*/ 1058463 w 1341634"/>
                <a:gd name="connsiteY72" fmla="*/ 1343025 h 1347788"/>
                <a:gd name="connsiteX73" fmla="*/ 1044176 w 1341634"/>
                <a:gd name="connsiteY73" fmla="*/ 1333500 h 1347788"/>
                <a:gd name="connsiteX74" fmla="*/ 1020363 w 1341634"/>
                <a:gd name="connsiteY74" fmla="*/ 1323975 h 1347788"/>
                <a:gd name="connsiteX75" fmla="*/ 1010838 w 1341634"/>
                <a:gd name="connsiteY75" fmla="*/ 1323975 h 1347788"/>
                <a:gd name="connsiteX0" fmla="*/ 1010838 w 1341634"/>
                <a:gd name="connsiteY0" fmla="*/ 1323975 h 1347788"/>
                <a:gd name="connsiteX1" fmla="*/ 987026 w 1341634"/>
                <a:gd name="connsiteY1" fmla="*/ 1328738 h 1347788"/>
                <a:gd name="connsiteX2" fmla="*/ 920351 w 1341634"/>
                <a:gd name="connsiteY2" fmla="*/ 1314450 h 1347788"/>
                <a:gd name="connsiteX3" fmla="*/ 891776 w 1341634"/>
                <a:gd name="connsiteY3" fmla="*/ 1285875 h 1347788"/>
                <a:gd name="connsiteX4" fmla="*/ 887013 w 1341634"/>
                <a:gd name="connsiteY4" fmla="*/ 1271588 h 1347788"/>
                <a:gd name="connsiteX5" fmla="*/ 867963 w 1341634"/>
                <a:gd name="connsiteY5" fmla="*/ 1238250 h 1347788"/>
                <a:gd name="connsiteX6" fmla="*/ 858438 w 1341634"/>
                <a:gd name="connsiteY6" fmla="*/ 990600 h 1347788"/>
                <a:gd name="connsiteX7" fmla="*/ 853676 w 1341634"/>
                <a:gd name="connsiteY7" fmla="*/ 962025 h 1347788"/>
                <a:gd name="connsiteX8" fmla="*/ 848913 w 1341634"/>
                <a:gd name="connsiteY8" fmla="*/ 928688 h 1347788"/>
                <a:gd name="connsiteX9" fmla="*/ 834626 w 1341634"/>
                <a:gd name="connsiteY9" fmla="*/ 914400 h 1347788"/>
                <a:gd name="connsiteX10" fmla="*/ 815576 w 1341634"/>
                <a:gd name="connsiteY10" fmla="*/ 866775 h 1347788"/>
                <a:gd name="connsiteX11" fmla="*/ 801288 w 1341634"/>
                <a:gd name="connsiteY11" fmla="*/ 857250 h 1347788"/>
                <a:gd name="connsiteX12" fmla="*/ 763188 w 1341634"/>
                <a:gd name="connsiteY12" fmla="*/ 842963 h 1347788"/>
                <a:gd name="connsiteX13" fmla="*/ 729851 w 1341634"/>
                <a:gd name="connsiteY13" fmla="*/ 828675 h 1347788"/>
                <a:gd name="connsiteX14" fmla="*/ 677463 w 1341634"/>
                <a:gd name="connsiteY14" fmla="*/ 819150 h 1347788"/>
                <a:gd name="connsiteX15" fmla="*/ 472676 w 1341634"/>
                <a:gd name="connsiteY15" fmla="*/ 809625 h 1347788"/>
                <a:gd name="connsiteX16" fmla="*/ 434576 w 1341634"/>
                <a:gd name="connsiteY16" fmla="*/ 795338 h 1347788"/>
                <a:gd name="connsiteX17" fmla="*/ 415526 w 1341634"/>
                <a:gd name="connsiteY17" fmla="*/ 766763 h 1347788"/>
                <a:gd name="connsiteX18" fmla="*/ 406001 w 1341634"/>
                <a:gd name="connsiteY18" fmla="*/ 738188 h 1347788"/>
                <a:gd name="connsiteX19" fmla="*/ 391713 w 1341634"/>
                <a:gd name="connsiteY19" fmla="*/ 723900 h 1347788"/>
                <a:gd name="connsiteX20" fmla="*/ 377426 w 1341634"/>
                <a:gd name="connsiteY20" fmla="*/ 690563 h 1347788"/>
                <a:gd name="connsiteX21" fmla="*/ 367901 w 1341634"/>
                <a:gd name="connsiteY21" fmla="*/ 628650 h 1347788"/>
                <a:gd name="connsiteX22" fmla="*/ 358376 w 1341634"/>
                <a:gd name="connsiteY22" fmla="*/ 581025 h 1347788"/>
                <a:gd name="connsiteX23" fmla="*/ 353613 w 1341634"/>
                <a:gd name="connsiteY23" fmla="*/ 552450 h 1347788"/>
                <a:gd name="connsiteX24" fmla="*/ 348851 w 1341634"/>
                <a:gd name="connsiteY24" fmla="*/ 528638 h 1347788"/>
                <a:gd name="connsiteX25" fmla="*/ 334563 w 1341634"/>
                <a:gd name="connsiteY25" fmla="*/ 481013 h 1347788"/>
                <a:gd name="connsiteX26" fmla="*/ 320276 w 1341634"/>
                <a:gd name="connsiteY26" fmla="*/ 447675 h 1347788"/>
                <a:gd name="connsiteX27" fmla="*/ 315513 w 1341634"/>
                <a:gd name="connsiteY27" fmla="*/ 433388 h 1347788"/>
                <a:gd name="connsiteX28" fmla="*/ 272651 w 1341634"/>
                <a:gd name="connsiteY28" fmla="*/ 385763 h 1347788"/>
                <a:gd name="connsiteX29" fmla="*/ 258363 w 1341634"/>
                <a:gd name="connsiteY29" fmla="*/ 371475 h 1347788"/>
                <a:gd name="connsiteX30" fmla="*/ 63101 w 1341634"/>
                <a:gd name="connsiteY30" fmla="*/ 366713 h 1347788"/>
                <a:gd name="connsiteX31" fmla="*/ 20238 w 1341634"/>
                <a:gd name="connsiteY31" fmla="*/ 328613 h 1347788"/>
                <a:gd name="connsiteX32" fmla="*/ 10713 w 1341634"/>
                <a:gd name="connsiteY32" fmla="*/ 285750 h 1347788"/>
                <a:gd name="connsiteX33" fmla="*/ 1188 w 1341634"/>
                <a:gd name="connsiteY33" fmla="*/ 247650 h 1347788"/>
                <a:gd name="connsiteX34" fmla="*/ 5951 w 1341634"/>
                <a:gd name="connsiteY34" fmla="*/ 23813 h 1347788"/>
                <a:gd name="connsiteX35" fmla="*/ 91644 w 1341634"/>
                <a:gd name="connsiteY35" fmla="*/ 9525 h 1347788"/>
                <a:gd name="connsiteX36" fmla="*/ 58338 w 1341634"/>
                <a:gd name="connsiteY36" fmla="*/ 0 h 1347788"/>
                <a:gd name="connsiteX37" fmla="*/ 282176 w 1341634"/>
                <a:gd name="connsiteY37" fmla="*/ 9525 h 1347788"/>
                <a:gd name="connsiteX38" fmla="*/ 325038 w 1341634"/>
                <a:gd name="connsiteY38" fmla="*/ 14288 h 1347788"/>
                <a:gd name="connsiteX39" fmla="*/ 391713 w 1341634"/>
                <a:gd name="connsiteY39" fmla="*/ 19050 h 1347788"/>
                <a:gd name="connsiteX40" fmla="*/ 515538 w 1341634"/>
                <a:gd name="connsiteY40" fmla="*/ 38100 h 1347788"/>
                <a:gd name="connsiteX41" fmla="*/ 606026 w 1341634"/>
                <a:gd name="connsiteY41" fmla="*/ 47625 h 1347788"/>
                <a:gd name="connsiteX42" fmla="*/ 639363 w 1341634"/>
                <a:gd name="connsiteY42" fmla="*/ 52388 h 1347788"/>
                <a:gd name="connsiteX43" fmla="*/ 758426 w 1341634"/>
                <a:gd name="connsiteY43" fmla="*/ 57150 h 1347788"/>
                <a:gd name="connsiteX44" fmla="*/ 1172763 w 1341634"/>
                <a:gd name="connsiteY44" fmla="*/ 66675 h 1347788"/>
                <a:gd name="connsiteX45" fmla="*/ 1187051 w 1341634"/>
                <a:gd name="connsiteY45" fmla="*/ 76200 h 1347788"/>
                <a:gd name="connsiteX46" fmla="*/ 1206101 w 1341634"/>
                <a:gd name="connsiteY46" fmla="*/ 80963 h 1347788"/>
                <a:gd name="connsiteX47" fmla="*/ 1234676 w 1341634"/>
                <a:gd name="connsiteY47" fmla="*/ 95250 h 1347788"/>
                <a:gd name="connsiteX48" fmla="*/ 1263251 w 1341634"/>
                <a:gd name="connsiteY48" fmla="*/ 109538 h 1347788"/>
                <a:gd name="connsiteX49" fmla="*/ 1277538 w 1341634"/>
                <a:gd name="connsiteY49" fmla="*/ 123825 h 1347788"/>
                <a:gd name="connsiteX50" fmla="*/ 1306113 w 1341634"/>
                <a:gd name="connsiteY50" fmla="*/ 171450 h 1347788"/>
                <a:gd name="connsiteX51" fmla="*/ 1320401 w 1341634"/>
                <a:gd name="connsiteY51" fmla="*/ 228600 h 1347788"/>
                <a:gd name="connsiteX52" fmla="*/ 1329926 w 1341634"/>
                <a:gd name="connsiteY52" fmla="*/ 247650 h 1347788"/>
                <a:gd name="connsiteX53" fmla="*/ 1320401 w 1341634"/>
                <a:gd name="connsiteY53" fmla="*/ 385763 h 1347788"/>
                <a:gd name="connsiteX54" fmla="*/ 1310876 w 1341634"/>
                <a:gd name="connsiteY54" fmla="*/ 423863 h 1347788"/>
                <a:gd name="connsiteX55" fmla="*/ 1306113 w 1341634"/>
                <a:gd name="connsiteY55" fmla="*/ 476250 h 1347788"/>
                <a:gd name="connsiteX56" fmla="*/ 1296588 w 1341634"/>
                <a:gd name="connsiteY56" fmla="*/ 504825 h 1347788"/>
                <a:gd name="connsiteX57" fmla="*/ 1315638 w 1341634"/>
                <a:gd name="connsiteY57" fmla="*/ 819150 h 1347788"/>
                <a:gd name="connsiteX58" fmla="*/ 1315638 w 1341634"/>
                <a:gd name="connsiteY58" fmla="*/ 985838 h 1347788"/>
                <a:gd name="connsiteX59" fmla="*/ 1306113 w 1341634"/>
                <a:gd name="connsiteY59" fmla="*/ 1009650 h 1347788"/>
                <a:gd name="connsiteX60" fmla="*/ 1301351 w 1341634"/>
                <a:gd name="connsiteY60" fmla="*/ 1023938 h 1347788"/>
                <a:gd name="connsiteX61" fmla="*/ 1287063 w 1341634"/>
                <a:gd name="connsiteY61" fmla="*/ 1085850 h 1347788"/>
                <a:gd name="connsiteX62" fmla="*/ 1277538 w 1341634"/>
                <a:gd name="connsiteY62" fmla="*/ 1104900 h 1347788"/>
                <a:gd name="connsiteX63" fmla="*/ 1268013 w 1341634"/>
                <a:gd name="connsiteY63" fmla="*/ 1185863 h 1347788"/>
                <a:gd name="connsiteX64" fmla="*/ 1263251 w 1341634"/>
                <a:gd name="connsiteY64" fmla="*/ 1223963 h 1347788"/>
                <a:gd name="connsiteX65" fmla="*/ 1253726 w 1341634"/>
                <a:gd name="connsiteY65" fmla="*/ 1247775 h 1347788"/>
                <a:gd name="connsiteX66" fmla="*/ 1248963 w 1341634"/>
                <a:gd name="connsiteY66" fmla="*/ 1266825 h 1347788"/>
                <a:gd name="connsiteX67" fmla="*/ 1244201 w 1341634"/>
                <a:gd name="connsiteY67" fmla="*/ 1290638 h 1347788"/>
                <a:gd name="connsiteX68" fmla="*/ 1234676 w 1341634"/>
                <a:gd name="connsiteY68" fmla="*/ 1304925 h 1347788"/>
                <a:gd name="connsiteX69" fmla="*/ 1229913 w 1341634"/>
                <a:gd name="connsiteY69" fmla="*/ 1323975 h 1347788"/>
                <a:gd name="connsiteX70" fmla="*/ 1225151 w 1341634"/>
                <a:gd name="connsiteY70" fmla="*/ 1338263 h 1347788"/>
                <a:gd name="connsiteX71" fmla="*/ 1196576 w 1341634"/>
                <a:gd name="connsiteY71" fmla="*/ 1347788 h 1347788"/>
                <a:gd name="connsiteX72" fmla="*/ 1058463 w 1341634"/>
                <a:gd name="connsiteY72" fmla="*/ 1343025 h 1347788"/>
                <a:gd name="connsiteX73" fmla="*/ 1044176 w 1341634"/>
                <a:gd name="connsiteY73" fmla="*/ 1333500 h 1347788"/>
                <a:gd name="connsiteX74" fmla="*/ 1020363 w 1341634"/>
                <a:gd name="connsiteY74" fmla="*/ 1323975 h 1347788"/>
                <a:gd name="connsiteX75" fmla="*/ 1010838 w 1341634"/>
                <a:gd name="connsiteY75" fmla="*/ 1323975 h 1347788"/>
                <a:gd name="connsiteX0" fmla="*/ 1009650 w 1340446"/>
                <a:gd name="connsiteY0" fmla="*/ 1323975 h 1347788"/>
                <a:gd name="connsiteX1" fmla="*/ 985838 w 1340446"/>
                <a:gd name="connsiteY1" fmla="*/ 1328738 h 1347788"/>
                <a:gd name="connsiteX2" fmla="*/ 919163 w 1340446"/>
                <a:gd name="connsiteY2" fmla="*/ 1314450 h 1347788"/>
                <a:gd name="connsiteX3" fmla="*/ 890588 w 1340446"/>
                <a:gd name="connsiteY3" fmla="*/ 1285875 h 1347788"/>
                <a:gd name="connsiteX4" fmla="*/ 885825 w 1340446"/>
                <a:gd name="connsiteY4" fmla="*/ 1271588 h 1347788"/>
                <a:gd name="connsiteX5" fmla="*/ 866775 w 1340446"/>
                <a:gd name="connsiteY5" fmla="*/ 1238250 h 1347788"/>
                <a:gd name="connsiteX6" fmla="*/ 857250 w 1340446"/>
                <a:gd name="connsiteY6" fmla="*/ 990600 h 1347788"/>
                <a:gd name="connsiteX7" fmla="*/ 852488 w 1340446"/>
                <a:gd name="connsiteY7" fmla="*/ 962025 h 1347788"/>
                <a:gd name="connsiteX8" fmla="*/ 847725 w 1340446"/>
                <a:gd name="connsiteY8" fmla="*/ 928688 h 1347788"/>
                <a:gd name="connsiteX9" fmla="*/ 833438 w 1340446"/>
                <a:gd name="connsiteY9" fmla="*/ 914400 h 1347788"/>
                <a:gd name="connsiteX10" fmla="*/ 814388 w 1340446"/>
                <a:gd name="connsiteY10" fmla="*/ 866775 h 1347788"/>
                <a:gd name="connsiteX11" fmla="*/ 800100 w 1340446"/>
                <a:gd name="connsiteY11" fmla="*/ 857250 h 1347788"/>
                <a:gd name="connsiteX12" fmla="*/ 762000 w 1340446"/>
                <a:gd name="connsiteY12" fmla="*/ 842963 h 1347788"/>
                <a:gd name="connsiteX13" fmla="*/ 728663 w 1340446"/>
                <a:gd name="connsiteY13" fmla="*/ 828675 h 1347788"/>
                <a:gd name="connsiteX14" fmla="*/ 676275 w 1340446"/>
                <a:gd name="connsiteY14" fmla="*/ 819150 h 1347788"/>
                <a:gd name="connsiteX15" fmla="*/ 471488 w 1340446"/>
                <a:gd name="connsiteY15" fmla="*/ 809625 h 1347788"/>
                <a:gd name="connsiteX16" fmla="*/ 433388 w 1340446"/>
                <a:gd name="connsiteY16" fmla="*/ 795338 h 1347788"/>
                <a:gd name="connsiteX17" fmla="*/ 414338 w 1340446"/>
                <a:gd name="connsiteY17" fmla="*/ 766763 h 1347788"/>
                <a:gd name="connsiteX18" fmla="*/ 404813 w 1340446"/>
                <a:gd name="connsiteY18" fmla="*/ 738188 h 1347788"/>
                <a:gd name="connsiteX19" fmla="*/ 390525 w 1340446"/>
                <a:gd name="connsiteY19" fmla="*/ 723900 h 1347788"/>
                <a:gd name="connsiteX20" fmla="*/ 376238 w 1340446"/>
                <a:gd name="connsiteY20" fmla="*/ 690563 h 1347788"/>
                <a:gd name="connsiteX21" fmla="*/ 366713 w 1340446"/>
                <a:gd name="connsiteY21" fmla="*/ 628650 h 1347788"/>
                <a:gd name="connsiteX22" fmla="*/ 357188 w 1340446"/>
                <a:gd name="connsiteY22" fmla="*/ 581025 h 1347788"/>
                <a:gd name="connsiteX23" fmla="*/ 352425 w 1340446"/>
                <a:gd name="connsiteY23" fmla="*/ 552450 h 1347788"/>
                <a:gd name="connsiteX24" fmla="*/ 347663 w 1340446"/>
                <a:gd name="connsiteY24" fmla="*/ 528638 h 1347788"/>
                <a:gd name="connsiteX25" fmla="*/ 333375 w 1340446"/>
                <a:gd name="connsiteY25" fmla="*/ 481013 h 1347788"/>
                <a:gd name="connsiteX26" fmla="*/ 319088 w 1340446"/>
                <a:gd name="connsiteY26" fmla="*/ 447675 h 1347788"/>
                <a:gd name="connsiteX27" fmla="*/ 314325 w 1340446"/>
                <a:gd name="connsiteY27" fmla="*/ 433388 h 1347788"/>
                <a:gd name="connsiteX28" fmla="*/ 271463 w 1340446"/>
                <a:gd name="connsiteY28" fmla="*/ 385763 h 1347788"/>
                <a:gd name="connsiteX29" fmla="*/ 257175 w 1340446"/>
                <a:gd name="connsiteY29" fmla="*/ 371475 h 1347788"/>
                <a:gd name="connsiteX30" fmla="*/ 61913 w 1340446"/>
                <a:gd name="connsiteY30" fmla="*/ 366713 h 1347788"/>
                <a:gd name="connsiteX31" fmla="*/ 19050 w 1340446"/>
                <a:gd name="connsiteY31" fmla="*/ 328613 h 1347788"/>
                <a:gd name="connsiteX32" fmla="*/ 9525 w 1340446"/>
                <a:gd name="connsiteY32" fmla="*/ 285750 h 1347788"/>
                <a:gd name="connsiteX33" fmla="*/ 0 w 1340446"/>
                <a:gd name="connsiteY33" fmla="*/ 247650 h 1347788"/>
                <a:gd name="connsiteX34" fmla="*/ 90456 w 1340446"/>
                <a:gd name="connsiteY34" fmla="*/ 9525 h 1347788"/>
                <a:gd name="connsiteX35" fmla="*/ 57150 w 1340446"/>
                <a:gd name="connsiteY35" fmla="*/ 0 h 1347788"/>
                <a:gd name="connsiteX36" fmla="*/ 280988 w 1340446"/>
                <a:gd name="connsiteY36" fmla="*/ 9525 h 1347788"/>
                <a:gd name="connsiteX37" fmla="*/ 323850 w 1340446"/>
                <a:gd name="connsiteY37" fmla="*/ 14288 h 1347788"/>
                <a:gd name="connsiteX38" fmla="*/ 390525 w 1340446"/>
                <a:gd name="connsiteY38" fmla="*/ 19050 h 1347788"/>
                <a:gd name="connsiteX39" fmla="*/ 514350 w 1340446"/>
                <a:gd name="connsiteY39" fmla="*/ 38100 h 1347788"/>
                <a:gd name="connsiteX40" fmla="*/ 604838 w 1340446"/>
                <a:gd name="connsiteY40" fmla="*/ 47625 h 1347788"/>
                <a:gd name="connsiteX41" fmla="*/ 638175 w 1340446"/>
                <a:gd name="connsiteY41" fmla="*/ 52388 h 1347788"/>
                <a:gd name="connsiteX42" fmla="*/ 757238 w 1340446"/>
                <a:gd name="connsiteY42" fmla="*/ 57150 h 1347788"/>
                <a:gd name="connsiteX43" fmla="*/ 1171575 w 1340446"/>
                <a:gd name="connsiteY43" fmla="*/ 66675 h 1347788"/>
                <a:gd name="connsiteX44" fmla="*/ 1185863 w 1340446"/>
                <a:gd name="connsiteY44" fmla="*/ 76200 h 1347788"/>
                <a:gd name="connsiteX45" fmla="*/ 1204913 w 1340446"/>
                <a:gd name="connsiteY45" fmla="*/ 80963 h 1347788"/>
                <a:gd name="connsiteX46" fmla="*/ 1233488 w 1340446"/>
                <a:gd name="connsiteY46" fmla="*/ 95250 h 1347788"/>
                <a:gd name="connsiteX47" fmla="*/ 1262063 w 1340446"/>
                <a:gd name="connsiteY47" fmla="*/ 109538 h 1347788"/>
                <a:gd name="connsiteX48" fmla="*/ 1276350 w 1340446"/>
                <a:gd name="connsiteY48" fmla="*/ 123825 h 1347788"/>
                <a:gd name="connsiteX49" fmla="*/ 1304925 w 1340446"/>
                <a:gd name="connsiteY49" fmla="*/ 171450 h 1347788"/>
                <a:gd name="connsiteX50" fmla="*/ 1319213 w 1340446"/>
                <a:gd name="connsiteY50" fmla="*/ 228600 h 1347788"/>
                <a:gd name="connsiteX51" fmla="*/ 1328738 w 1340446"/>
                <a:gd name="connsiteY51" fmla="*/ 247650 h 1347788"/>
                <a:gd name="connsiteX52" fmla="*/ 1319213 w 1340446"/>
                <a:gd name="connsiteY52" fmla="*/ 385763 h 1347788"/>
                <a:gd name="connsiteX53" fmla="*/ 1309688 w 1340446"/>
                <a:gd name="connsiteY53" fmla="*/ 423863 h 1347788"/>
                <a:gd name="connsiteX54" fmla="*/ 1304925 w 1340446"/>
                <a:gd name="connsiteY54" fmla="*/ 476250 h 1347788"/>
                <a:gd name="connsiteX55" fmla="*/ 1295400 w 1340446"/>
                <a:gd name="connsiteY55" fmla="*/ 504825 h 1347788"/>
                <a:gd name="connsiteX56" fmla="*/ 1314450 w 1340446"/>
                <a:gd name="connsiteY56" fmla="*/ 819150 h 1347788"/>
                <a:gd name="connsiteX57" fmla="*/ 1314450 w 1340446"/>
                <a:gd name="connsiteY57" fmla="*/ 985838 h 1347788"/>
                <a:gd name="connsiteX58" fmla="*/ 1304925 w 1340446"/>
                <a:gd name="connsiteY58" fmla="*/ 1009650 h 1347788"/>
                <a:gd name="connsiteX59" fmla="*/ 1300163 w 1340446"/>
                <a:gd name="connsiteY59" fmla="*/ 1023938 h 1347788"/>
                <a:gd name="connsiteX60" fmla="*/ 1285875 w 1340446"/>
                <a:gd name="connsiteY60" fmla="*/ 1085850 h 1347788"/>
                <a:gd name="connsiteX61" fmla="*/ 1276350 w 1340446"/>
                <a:gd name="connsiteY61" fmla="*/ 1104900 h 1347788"/>
                <a:gd name="connsiteX62" fmla="*/ 1266825 w 1340446"/>
                <a:gd name="connsiteY62" fmla="*/ 1185863 h 1347788"/>
                <a:gd name="connsiteX63" fmla="*/ 1262063 w 1340446"/>
                <a:gd name="connsiteY63" fmla="*/ 1223963 h 1347788"/>
                <a:gd name="connsiteX64" fmla="*/ 1252538 w 1340446"/>
                <a:gd name="connsiteY64" fmla="*/ 1247775 h 1347788"/>
                <a:gd name="connsiteX65" fmla="*/ 1247775 w 1340446"/>
                <a:gd name="connsiteY65" fmla="*/ 1266825 h 1347788"/>
                <a:gd name="connsiteX66" fmla="*/ 1243013 w 1340446"/>
                <a:gd name="connsiteY66" fmla="*/ 1290638 h 1347788"/>
                <a:gd name="connsiteX67" fmla="*/ 1233488 w 1340446"/>
                <a:gd name="connsiteY67" fmla="*/ 1304925 h 1347788"/>
                <a:gd name="connsiteX68" fmla="*/ 1228725 w 1340446"/>
                <a:gd name="connsiteY68" fmla="*/ 1323975 h 1347788"/>
                <a:gd name="connsiteX69" fmla="*/ 1223963 w 1340446"/>
                <a:gd name="connsiteY69" fmla="*/ 1338263 h 1347788"/>
                <a:gd name="connsiteX70" fmla="*/ 1195388 w 1340446"/>
                <a:gd name="connsiteY70" fmla="*/ 1347788 h 1347788"/>
                <a:gd name="connsiteX71" fmla="*/ 1057275 w 1340446"/>
                <a:gd name="connsiteY71" fmla="*/ 1343025 h 1347788"/>
                <a:gd name="connsiteX72" fmla="*/ 1042988 w 1340446"/>
                <a:gd name="connsiteY72" fmla="*/ 1333500 h 1347788"/>
                <a:gd name="connsiteX73" fmla="*/ 1019175 w 1340446"/>
                <a:gd name="connsiteY73" fmla="*/ 1323975 h 1347788"/>
                <a:gd name="connsiteX74" fmla="*/ 1009650 w 1340446"/>
                <a:gd name="connsiteY74" fmla="*/ 1323975 h 1347788"/>
                <a:gd name="connsiteX0" fmla="*/ 1009650 w 1340446"/>
                <a:gd name="connsiteY0" fmla="*/ 1323975 h 1347788"/>
                <a:gd name="connsiteX1" fmla="*/ 985838 w 1340446"/>
                <a:gd name="connsiteY1" fmla="*/ 1328738 h 1347788"/>
                <a:gd name="connsiteX2" fmla="*/ 919163 w 1340446"/>
                <a:gd name="connsiteY2" fmla="*/ 1314450 h 1347788"/>
                <a:gd name="connsiteX3" fmla="*/ 890588 w 1340446"/>
                <a:gd name="connsiteY3" fmla="*/ 1285875 h 1347788"/>
                <a:gd name="connsiteX4" fmla="*/ 885825 w 1340446"/>
                <a:gd name="connsiteY4" fmla="*/ 1271588 h 1347788"/>
                <a:gd name="connsiteX5" fmla="*/ 866775 w 1340446"/>
                <a:gd name="connsiteY5" fmla="*/ 1238250 h 1347788"/>
                <a:gd name="connsiteX6" fmla="*/ 857250 w 1340446"/>
                <a:gd name="connsiteY6" fmla="*/ 990600 h 1347788"/>
                <a:gd name="connsiteX7" fmla="*/ 852488 w 1340446"/>
                <a:gd name="connsiteY7" fmla="*/ 962025 h 1347788"/>
                <a:gd name="connsiteX8" fmla="*/ 847725 w 1340446"/>
                <a:gd name="connsiteY8" fmla="*/ 928688 h 1347788"/>
                <a:gd name="connsiteX9" fmla="*/ 833438 w 1340446"/>
                <a:gd name="connsiteY9" fmla="*/ 914400 h 1347788"/>
                <a:gd name="connsiteX10" fmla="*/ 814388 w 1340446"/>
                <a:gd name="connsiteY10" fmla="*/ 866775 h 1347788"/>
                <a:gd name="connsiteX11" fmla="*/ 800100 w 1340446"/>
                <a:gd name="connsiteY11" fmla="*/ 857250 h 1347788"/>
                <a:gd name="connsiteX12" fmla="*/ 762000 w 1340446"/>
                <a:gd name="connsiteY12" fmla="*/ 842963 h 1347788"/>
                <a:gd name="connsiteX13" fmla="*/ 728663 w 1340446"/>
                <a:gd name="connsiteY13" fmla="*/ 828675 h 1347788"/>
                <a:gd name="connsiteX14" fmla="*/ 676275 w 1340446"/>
                <a:gd name="connsiteY14" fmla="*/ 819150 h 1347788"/>
                <a:gd name="connsiteX15" fmla="*/ 471488 w 1340446"/>
                <a:gd name="connsiteY15" fmla="*/ 809625 h 1347788"/>
                <a:gd name="connsiteX16" fmla="*/ 433388 w 1340446"/>
                <a:gd name="connsiteY16" fmla="*/ 795338 h 1347788"/>
                <a:gd name="connsiteX17" fmla="*/ 414338 w 1340446"/>
                <a:gd name="connsiteY17" fmla="*/ 766763 h 1347788"/>
                <a:gd name="connsiteX18" fmla="*/ 404813 w 1340446"/>
                <a:gd name="connsiteY18" fmla="*/ 738188 h 1347788"/>
                <a:gd name="connsiteX19" fmla="*/ 390525 w 1340446"/>
                <a:gd name="connsiteY19" fmla="*/ 723900 h 1347788"/>
                <a:gd name="connsiteX20" fmla="*/ 376238 w 1340446"/>
                <a:gd name="connsiteY20" fmla="*/ 690563 h 1347788"/>
                <a:gd name="connsiteX21" fmla="*/ 366713 w 1340446"/>
                <a:gd name="connsiteY21" fmla="*/ 628650 h 1347788"/>
                <a:gd name="connsiteX22" fmla="*/ 357188 w 1340446"/>
                <a:gd name="connsiteY22" fmla="*/ 581025 h 1347788"/>
                <a:gd name="connsiteX23" fmla="*/ 352425 w 1340446"/>
                <a:gd name="connsiteY23" fmla="*/ 552450 h 1347788"/>
                <a:gd name="connsiteX24" fmla="*/ 347663 w 1340446"/>
                <a:gd name="connsiteY24" fmla="*/ 528638 h 1347788"/>
                <a:gd name="connsiteX25" fmla="*/ 333375 w 1340446"/>
                <a:gd name="connsiteY25" fmla="*/ 481013 h 1347788"/>
                <a:gd name="connsiteX26" fmla="*/ 319088 w 1340446"/>
                <a:gd name="connsiteY26" fmla="*/ 447675 h 1347788"/>
                <a:gd name="connsiteX27" fmla="*/ 314325 w 1340446"/>
                <a:gd name="connsiteY27" fmla="*/ 433388 h 1347788"/>
                <a:gd name="connsiteX28" fmla="*/ 271463 w 1340446"/>
                <a:gd name="connsiteY28" fmla="*/ 385763 h 1347788"/>
                <a:gd name="connsiteX29" fmla="*/ 257175 w 1340446"/>
                <a:gd name="connsiteY29" fmla="*/ 371475 h 1347788"/>
                <a:gd name="connsiteX30" fmla="*/ 61913 w 1340446"/>
                <a:gd name="connsiteY30" fmla="*/ 366713 h 1347788"/>
                <a:gd name="connsiteX31" fmla="*/ 19050 w 1340446"/>
                <a:gd name="connsiteY31" fmla="*/ 328613 h 1347788"/>
                <a:gd name="connsiteX32" fmla="*/ 9525 w 1340446"/>
                <a:gd name="connsiteY32" fmla="*/ 285750 h 1347788"/>
                <a:gd name="connsiteX33" fmla="*/ 0 w 1340446"/>
                <a:gd name="connsiteY33" fmla="*/ 247650 h 1347788"/>
                <a:gd name="connsiteX34" fmla="*/ 18986 w 1340446"/>
                <a:gd name="connsiteY34" fmla="*/ 9525 h 1347788"/>
                <a:gd name="connsiteX35" fmla="*/ 57150 w 1340446"/>
                <a:gd name="connsiteY35" fmla="*/ 0 h 1347788"/>
                <a:gd name="connsiteX36" fmla="*/ 280988 w 1340446"/>
                <a:gd name="connsiteY36" fmla="*/ 9525 h 1347788"/>
                <a:gd name="connsiteX37" fmla="*/ 323850 w 1340446"/>
                <a:gd name="connsiteY37" fmla="*/ 14288 h 1347788"/>
                <a:gd name="connsiteX38" fmla="*/ 390525 w 1340446"/>
                <a:gd name="connsiteY38" fmla="*/ 19050 h 1347788"/>
                <a:gd name="connsiteX39" fmla="*/ 514350 w 1340446"/>
                <a:gd name="connsiteY39" fmla="*/ 38100 h 1347788"/>
                <a:gd name="connsiteX40" fmla="*/ 604838 w 1340446"/>
                <a:gd name="connsiteY40" fmla="*/ 47625 h 1347788"/>
                <a:gd name="connsiteX41" fmla="*/ 638175 w 1340446"/>
                <a:gd name="connsiteY41" fmla="*/ 52388 h 1347788"/>
                <a:gd name="connsiteX42" fmla="*/ 757238 w 1340446"/>
                <a:gd name="connsiteY42" fmla="*/ 57150 h 1347788"/>
                <a:gd name="connsiteX43" fmla="*/ 1171575 w 1340446"/>
                <a:gd name="connsiteY43" fmla="*/ 66675 h 1347788"/>
                <a:gd name="connsiteX44" fmla="*/ 1185863 w 1340446"/>
                <a:gd name="connsiteY44" fmla="*/ 76200 h 1347788"/>
                <a:gd name="connsiteX45" fmla="*/ 1204913 w 1340446"/>
                <a:gd name="connsiteY45" fmla="*/ 80963 h 1347788"/>
                <a:gd name="connsiteX46" fmla="*/ 1233488 w 1340446"/>
                <a:gd name="connsiteY46" fmla="*/ 95250 h 1347788"/>
                <a:gd name="connsiteX47" fmla="*/ 1262063 w 1340446"/>
                <a:gd name="connsiteY47" fmla="*/ 109538 h 1347788"/>
                <a:gd name="connsiteX48" fmla="*/ 1276350 w 1340446"/>
                <a:gd name="connsiteY48" fmla="*/ 123825 h 1347788"/>
                <a:gd name="connsiteX49" fmla="*/ 1304925 w 1340446"/>
                <a:gd name="connsiteY49" fmla="*/ 171450 h 1347788"/>
                <a:gd name="connsiteX50" fmla="*/ 1319213 w 1340446"/>
                <a:gd name="connsiteY50" fmla="*/ 228600 h 1347788"/>
                <a:gd name="connsiteX51" fmla="*/ 1328738 w 1340446"/>
                <a:gd name="connsiteY51" fmla="*/ 247650 h 1347788"/>
                <a:gd name="connsiteX52" fmla="*/ 1319213 w 1340446"/>
                <a:gd name="connsiteY52" fmla="*/ 385763 h 1347788"/>
                <a:gd name="connsiteX53" fmla="*/ 1309688 w 1340446"/>
                <a:gd name="connsiteY53" fmla="*/ 423863 h 1347788"/>
                <a:gd name="connsiteX54" fmla="*/ 1304925 w 1340446"/>
                <a:gd name="connsiteY54" fmla="*/ 476250 h 1347788"/>
                <a:gd name="connsiteX55" fmla="*/ 1295400 w 1340446"/>
                <a:gd name="connsiteY55" fmla="*/ 504825 h 1347788"/>
                <a:gd name="connsiteX56" fmla="*/ 1314450 w 1340446"/>
                <a:gd name="connsiteY56" fmla="*/ 819150 h 1347788"/>
                <a:gd name="connsiteX57" fmla="*/ 1314450 w 1340446"/>
                <a:gd name="connsiteY57" fmla="*/ 985838 h 1347788"/>
                <a:gd name="connsiteX58" fmla="*/ 1304925 w 1340446"/>
                <a:gd name="connsiteY58" fmla="*/ 1009650 h 1347788"/>
                <a:gd name="connsiteX59" fmla="*/ 1300163 w 1340446"/>
                <a:gd name="connsiteY59" fmla="*/ 1023938 h 1347788"/>
                <a:gd name="connsiteX60" fmla="*/ 1285875 w 1340446"/>
                <a:gd name="connsiteY60" fmla="*/ 1085850 h 1347788"/>
                <a:gd name="connsiteX61" fmla="*/ 1276350 w 1340446"/>
                <a:gd name="connsiteY61" fmla="*/ 1104900 h 1347788"/>
                <a:gd name="connsiteX62" fmla="*/ 1266825 w 1340446"/>
                <a:gd name="connsiteY62" fmla="*/ 1185863 h 1347788"/>
                <a:gd name="connsiteX63" fmla="*/ 1262063 w 1340446"/>
                <a:gd name="connsiteY63" fmla="*/ 1223963 h 1347788"/>
                <a:gd name="connsiteX64" fmla="*/ 1252538 w 1340446"/>
                <a:gd name="connsiteY64" fmla="*/ 1247775 h 1347788"/>
                <a:gd name="connsiteX65" fmla="*/ 1247775 w 1340446"/>
                <a:gd name="connsiteY65" fmla="*/ 1266825 h 1347788"/>
                <a:gd name="connsiteX66" fmla="*/ 1243013 w 1340446"/>
                <a:gd name="connsiteY66" fmla="*/ 1290638 h 1347788"/>
                <a:gd name="connsiteX67" fmla="*/ 1233488 w 1340446"/>
                <a:gd name="connsiteY67" fmla="*/ 1304925 h 1347788"/>
                <a:gd name="connsiteX68" fmla="*/ 1228725 w 1340446"/>
                <a:gd name="connsiteY68" fmla="*/ 1323975 h 1347788"/>
                <a:gd name="connsiteX69" fmla="*/ 1223963 w 1340446"/>
                <a:gd name="connsiteY69" fmla="*/ 1338263 h 1347788"/>
                <a:gd name="connsiteX70" fmla="*/ 1195388 w 1340446"/>
                <a:gd name="connsiteY70" fmla="*/ 1347788 h 1347788"/>
                <a:gd name="connsiteX71" fmla="*/ 1057275 w 1340446"/>
                <a:gd name="connsiteY71" fmla="*/ 1343025 h 1347788"/>
                <a:gd name="connsiteX72" fmla="*/ 1042988 w 1340446"/>
                <a:gd name="connsiteY72" fmla="*/ 1333500 h 1347788"/>
                <a:gd name="connsiteX73" fmla="*/ 1019175 w 1340446"/>
                <a:gd name="connsiteY73" fmla="*/ 1323975 h 1347788"/>
                <a:gd name="connsiteX74" fmla="*/ 1009650 w 1340446"/>
                <a:gd name="connsiteY74" fmla="*/ 1323975 h 1347788"/>
                <a:gd name="connsiteX0" fmla="*/ 1009650 w 1340446"/>
                <a:gd name="connsiteY0" fmla="*/ 1318632 h 1342445"/>
                <a:gd name="connsiteX1" fmla="*/ 985838 w 1340446"/>
                <a:gd name="connsiteY1" fmla="*/ 1323395 h 1342445"/>
                <a:gd name="connsiteX2" fmla="*/ 919163 w 1340446"/>
                <a:gd name="connsiteY2" fmla="*/ 1309107 h 1342445"/>
                <a:gd name="connsiteX3" fmla="*/ 890588 w 1340446"/>
                <a:gd name="connsiteY3" fmla="*/ 1280532 h 1342445"/>
                <a:gd name="connsiteX4" fmla="*/ 885825 w 1340446"/>
                <a:gd name="connsiteY4" fmla="*/ 1266245 h 1342445"/>
                <a:gd name="connsiteX5" fmla="*/ 866775 w 1340446"/>
                <a:gd name="connsiteY5" fmla="*/ 1232907 h 1342445"/>
                <a:gd name="connsiteX6" fmla="*/ 857250 w 1340446"/>
                <a:gd name="connsiteY6" fmla="*/ 985257 h 1342445"/>
                <a:gd name="connsiteX7" fmla="*/ 852488 w 1340446"/>
                <a:gd name="connsiteY7" fmla="*/ 956682 h 1342445"/>
                <a:gd name="connsiteX8" fmla="*/ 847725 w 1340446"/>
                <a:gd name="connsiteY8" fmla="*/ 923345 h 1342445"/>
                <a:gd name="connsiteX9" fmla="*/ 833438 w 1340446"/>
                <a:gd name="connsiteY9" fmla="*/ 909057 h 1342445"/>
                <a:gd name="connsiteX10" fmla="*/ 814388 w 1340446"/>
                <a:gd name="connsiteY10" fmla="*/ 861432 h 1342445"/>
                <a:gd name="connsiteX11" fmla="*/ 800100 w 1340446"/>
                <a:gd name="connsiteY11" fmla="*/ 851907 h 1342445"/>
                <a:gd name="connsiteX12" fmla="*/ 762000 w 1340446"/>
                <a:gd name="connsiteY12" fmla="*/ 837620 h 1342445"/>
                <a:gd name="connsiteX13" fmla="*/ 728663 w 1340446"/>
                <a:gd name="connsiteY13" fmla="*/ 823332 h 1342445"/>
                <a:gd name="connsiteX14" fmla="*/ 676275 w 1340446"/>
                <a:gd name="connsiteY14" fmla="*/ 813807 h 1342445"/>
                <a:gd name="connsiteX15" fmla="*/ 471488 w 1340446"/>
                <a:gd name="connsiteY15" fmla="*/ 804282 h 1342445"/>
                <a:gd name="connsiteX16" fmla="*/ 433388 w 1340446"/>
                <a:gd name="connsiteY16" fmla="*/ 789995 h 1342445"/>
                <a:gd name="connsiteX17" fmla="*/ 414338 w 1340446"/>
                <a:gd name="connsiteY17" fmla="*/ 761420 h 1342445"/>
                <a:gd name="connsiteX18" fmla="*/ 404813 w 1340446"/>
                <a:gd name="connsiteY18" fmla="*/ 732845 h 1342445"/>
                <a:gd name="connsiteX19" fmla="*/ 390525 w 1340446"/>
                <a:gd name="connsiteY19" fmla="*/ 718557 h 1342445"/>
                <a:gd name="connsiteX20" fmla="*/ 376238 w 1340446"/>
                <a:gd name="connsiteY20" fmla="*/ 685220 h 1342445"/>
                <a:gd name="connsiteX21" fmla="*/ 366713 w 1340446"/>
                <a:gd name="connsiteY21" fmla="*/ 623307 h 1342445"/>
                <a:gd name="connsiteX22" fmla="*/ 357188 w 1340446"/>
                <a:gd name="connsiteY22" fmla="*/ 575682 h 1342445"/>
                <a:gd name="connsiteX23" fmla="*/ 352425 w 1340446"/>
                <a:gd name="connsiteY23" fmla="*/ 547107 h 1342445"/>
                <a:gd name="connsiteX24" fmla="*/ 347663 w 1340446"/>
                <a:gd name="connsiteY24" fmla="*/ 523295 h 1342445"/>
                <a:gd name="connsiteX25" fmla="*/ 333375 w 1340446"/>
                <a:gd name="connsiteY25" fmla="*/ 475670 h 1342445"/>
                <a:gd name="connsiteX26" fmla="*/ 319088 w 1340446"/>
                <a:gd name="connsiteY26" fmla="*/ 442332 h 1342445"/>
                <a:gd name="connsiteX27" fmla="*/ 314325 w 1340446"/>
                <a:gd name="connsiteY27" fmla="*/ 428045 h 1342445"/>
                <a:gd name="connsiteX28" fmla="*/ 271463 w 1340446"/>
                <a:gd name="connsiteY28" fmla="*/ 380420 h 1342445"/>
                <a:gd name="connsiteX29" fmla="*/ 257175 w 1340446"/>
                <a:gd name="connsiteY29" fmla="*/ 366132 h 1342445"/>
                <a:gd name="connsiteX30" fmla="*/ 61913 w 1340446"/>
                <a:gd name="connsiteY30" fmla="*/ 361370 h 1342445"/>
                <a:gd name="connsiteX31" fmla="*/ 19050 w 1340446"/>
                <a:gd name="connsiteY31" fmla="*/ 323270 h 1342445"/>
                <a:gd name="connsiteX32" fmla="*/ 9525 w 1340446"/>
                <a:gd name="connsiteY32" fmla="*/ 280407 h 1342445"/>
                <a:gd name="connsiteX33" fmla="*/ 0 w 1340446"/>
                <a:gd name="connsiteY33" fmla="*/ 242307 h 1342445"/>
                <a:gd name="connsiteX34" fmla="*/ 18986 w 1340446"/>
                <a:gd name="connsiteY34" fmla="*/ 4182 h 1342445"/>
                <a:gd name="connsiteX35" fmla="*/ 57150 w 1340446"/>
                <a:gd name="connsiteY35" fmla="*/ 66071 h 1342445"/>
                <a:gd name="connsiteX36" fmla="*/ 280988 w 1340446"/>
                <a:gd name="connsiteY36" fmla="*/ 4182 h 1342445"/>
                <a:gd name="connsiteX37" fmla="*/ 323850 w 1340446"/>
                <a:gd name="connsiteY37" fmla="*/ 8945 h 1342445"/>
                <a:gd name="connsiteX38" fmla="*/ 390525 w 1340446"/>
                <a:gd name="connsiteY38" fmla="*/ 13707 h 1342445"/>
                <a:gd name="connsiteX39" fmla="*/ 514350 w 1340446"/>
                <a:gd name="connsiteY39" fmla="*/ 32757 h 1342445"/>
                <a:gd name="connsiteX40" fmla="*/ 604838 w 1340446"/>
                <a:gd name="connsiteY40" fmla="*/ 42282 h 1342445"/>
                <a:gd name="connsiteX41" fmla="*/ 638175 w 1340446"/>
                <a:gd name="connsiteY41" fmla="*/ 47045 h 1342445"/>
                <a:gd name="connsiteX42" fmla="*/ 757238 w 1340446"/>
                <a:gd name="connsiteY42" fmla="*/ 51807 h 1342445"/>
                <a:gd name="connsiteX43" fmla="*/ 1171575 w 1340446"/>
                <a:gd name="connsiteY43" fmla="*/ 61332 h 1342445"/>
                <a:gd name="connsiteX44" fmla="*/ 1185863 w 1340446"/>
                <a:gd name="connsiteY44" fmla="*/ 70857 h 1342445"/>
                <a:gd name="connsiteX45" fmla="*/ 1204913 w 1340446"/>
                <a:gd name="connsiteY45" fmla="*/ 75620 h 1342445"/>
                <a:gd name="connsiteX46" fmla="*/ 1233488 w 1340446"/>
                <a:gd name="connsiteY46" fmla="*/ 89907 h 1342445"/>
                <a:gd name="connsiteX47" fmla="*/ 1262063 w 1340446"/>
                <a:gd name="connsiteY47" fmla="*/ 104195 h 1342445"/>
                <a:gd name="connsiteX48" fmla="*/ 1276350 w 1340446"/>
                <a:gd name="connsiteY48" fmla="*/ 118482 h 1342445"/>
                <a:gd name="connsiteX49" fmla="*/ 1304925 w 1340446"/>
                <a:gd name="connsiteY49" fmla="*/ 166107 h 1342445"/>
                <a:gd name="connsiteX50" fmla="*/ 1319213 w 1340446"/>
                <a:gd name="connsiteY50" fmla="*/ 223257 h 1342445"/>
                <a:gd name="connsiteX51" fmla="*/ 1328738 w 1340446"/>
                <a:gd name="connsiteY51" fmla="*/ 242307 h 1342445"/>
                <a:gd name="connsiteX52" fmla="*/ 1319213 w 1340446"/>
                <a:gd name="connsiteY52" fmla="*/ 380420 h 1342445"/>
                <a:gd name="connsiteX53" fmla="*/ 1309688 w 1340446"/>
                <a:gd name="connsiteY53" fmla="*/ 418520 h 1342445"/>
                <a:gd name="connsiteX54" fmla="*/ 1304925 w 1340446"/>
                <a:gd name="connsiteY54" fmla="*/ 470907 h 1342445"/>
                <a:gd name="connsiteX55" fmla="*/ 1295400 w 1340446"/>
                <a:gd name="connsiteY55" fmla="*/ 499482 h 1342445"/>
                <a:gd name="connsiteX56" fmla="*/ 1314450 w 1340446"/>
                <a:gd name="connsiteY56" fmla="*/ 813807 h 1342445"/>
                <a:gd name="connsiteX57" fmla="*/ 1314450 w 1340446"/>
                <a:gd name="connsiteY57" fmla="*/ 980495 h 1342445"/>
                <a:gd name="connsiteX58" fmla="*/ 1304925 w 1340446"/>
                <a:gd name="connsiteY58" fmla="*/ 1004307 h 1342445"/>
                <a:gd name="connsiteX59" fmla="*/ 1300163 w 1340446"/>
                <a:gd name="connsiteY59" fmla="*/ 1018595 h 1342445"/>
                <a:gd name="connsiteX60" fmla="*/ 1285875 w 1340446"/>
                <a:gd name="connsiteY60" fmla="*/ 1080507 h 1342445"/>
                <a:gd name="connsiteX61" fmla="*/ 1276350 w 1340446"/>
                <a:gd name="connsiteY61" fmla="*/ 1099557 h 1342445"/>
                <a:gd name="connsiteX62" fmla="*/ 1266825 w 1340446"/>
                <a:gd name="connsiteY62" fmla="*/ 1180520 h 1342445"/>
                <a:gd name="connsiteX63" fmla="*/ 1262063 w 1340446"/>
                <a:gd name="connsiteY63" fmla="*/ 1218620 h 1342445"/>
                <a:gd name="connsiteX64" fmla="*/ 1252538 w 1340446"/>
                <a:gd name="connsiteY64" fmla="*/ 1242432 h 1342445"/>
                <a:gd name="connsiteX65" fmla="*/ 1247775 w 1340446"/>
                <a:gd name="connsiteY65" fmla="*/ 1261482 h 1342445"/>
                <a:gd name="connsiteX66" fmla="*/ 1243013 w 1340446"/>
                <a:gd name="connsiteY66" fmla="*/ 1285295 h 1342445"/>
                <a:gd name="connsiteX67" fmla="*/ 1233488 w 1340446"/>
                <a:gd name="connsiteY67" fmla="*/ 1299582 h 1342445"/>
                <a:gd name="connsiteX68" fmla="*/ 1228725 w 1340446"/>
                <a:gd name="connsiteY68" fmla="*/ 1318632 h 1342445"/>
                <a:gd name="connsiteX69" fmla="*/ 1223963 w 1340446"/>
                <a:gd name="connsiteY69" fmla="*/ 1332920 h 1342445"/>
                <a:gd name="connsiteX70" fmla="*/ 1195388 w 1340446"/>
                <a:gd name="connsiteY70" fmla="*/ 1342445 h 1342445"/>
                <a:gd name="connsiteX71" fmla="*/ 1057275 w 1340446"/>
                <a:gd name="connsiteY71" fmla="*/ 1337682 h 1342445"/>
                <a:gd name="connsiteX72" fmla="*/ 1042988 w 1340446"/>
                <a:gd name="connsiteY72" fmla="*/ 1328157 h 1342445"/>
                <a:gd name="connsiteX73" fmla="*/ 1019175 w 1340446"/>
                <a:gd name="connsiteY73" fmla="*/ 1318632 h 1342445"/>
                <a:gd name="connsiteX74" fmla="*/ 1009650 w 1340446"/>
                <a:gd name="connsiteY74" fmla="*/ 1318632 h 1342445"/>
                <a:gd name="connsiteX0" fmla="*/ 1009650 w 1340446"/>
                <a:gd name="connsiteY0" fmla="*/ 1314450 h 1338263"/>
                <a:gd name="connsiteX1" fmla="*/ 985838 w 1340446"/>
                <a:gd name="connsiteY1" fmla="*/ 1319213 h 1338263"/>
                <a:gd name="connsiteX2" fmla="*/ 919163 w 1340446"/>
                <a:gd name="connsiteY2" fmla="*/ 1304925 h 1338263"/>
                <a:gd name="connsiteX3" fmla="*/ 890588 w 1340446"/>
                <a:gd name="connsiteY3" fmla="*/ 1276350 h 1338263"/>
                <a:gd name="connsiteX4" fmla="*/ 885825 w 1340446"/>
                <a:gd name="connsiteY4" fmla="*/ 1262063 h 1338263"/>
                <a:gd name="connsiteX5" fmla="*/ 866775 w 1340446"/>
                <a:gd name="connsiteY5" fmla="*/ 1228725 h 1338263"/>
                <a:gd name="connsiteX6" fmla="*/ 857250 w 1340446"/>
                <a:gd name="connsiteY6" fmla="*/ 981075 h 1338263"/>
                <a:gd name="connsiteX7" fmla="*/ 852488 w 1340446"/>
                <a:gd name="connsiteY7" fmla="*/ 952500 h 1338263"/>
                <a:gd name="connsiteX8" fmla="*/ 847725 w 1340446"/>
                <a:gd name="connsiteY8" fmla="*/ 919163 h 1338263"/>
                <a:gd name="connsiteX9" fmla="*/ 833438 w 1340446"/>
                <a:gd name="connsiteY9" fmla="*/ 904875 h 1338263"/>
                <a:gd name="connsiteX10" fmla="*/ 814388 w 1340446"/>
                <a:gd name="connsiteY10" fmla="*/ 857250 h 1338263"/>
                <a:gd name="connsiteX11" fmla="*/ 800100 w 1340446"/>
                <a:gd name="connsiteY11" fmla="*/ 847725 h 1338263"/>
                <a:gd name="connsiteX12" fmla="*/ 762000 w 1340446"/>
                <a:gd name="connsiteY12" fmla="*/ 833438 h 1338263"/>
                <a:gd name="connsiteX13" fmla="*/ 728663 w 1340446"/>
                <a:gd name="connsiteY13" fmla="*/ 819150 h 1338263"/>
                <a:gd name="connsiteX14" fmla="*/ 676275 w 1340446"/>
                <a:gd name="connsiteY14" fmla="*/ 809625 h 1338263"/>
                <a:gd name="connsiteX15" fmla="*/ 471488 w 1340446"/>
                <a:gd name="connsiteY15" fmla="*/ 800100 h 1338263"/>
                <a:gd name="connsiteX16" fmla="*/ 433388 w 1340446"/>
                <a:gd name="connsiteY16" fmla="*/ 785813 h 1338263"/>
                <a:gd name="connsiteX17" fmla="*/ 414338 w 1340446"/>
                <a:gd name="connsiteY17" fmla="*/ 757238 h 1338263"/>
                <a:gd name="connsiteX18" fmla="*/ 404813 w 1340446"/>
                <a:gd name="connsiteY18" fmla="*/ 728663 h 1338263"/>
                <a:gd name="connsiteX19" fmla="*/ 390525 w 1340446"/>
                <a:gd name="connsiteY19" fmla="*/ 714375 h 1338263"/>
                <a:gd name="connsiteX20" fmla="*/ 376238 w 1340446"/>
                <a:gd name="connsiteY20" fmla="*/ 681038 h 1338263"/>
                <a:gd name="connsiteX21" fmla="*/ 366713 w 1340446"/>
                <a:gd name="connsiteY21" fmla="*/ 619125 h 1338263"/>
                <a:gd name="connsiteX22" fmla="*/ 357188 w 1340446"/>
                <a:gd name="connsiteY22" fmla="*/ 571500 h 1338263"/>
                <a:gd name="connsiteX23" fmla="*/ 352425 w 1340446"/>
                <a:gd name="connsiteY23" fmla="*/ 542925 h 1338263"/>
                <a:gd name="connsiteX24" fmla="*/ 347663 w 1340446"/>
                <a:gd name="connsiteY24" fmla="*/ 519113 h 1338263"/>
                <a:gd name="connsiteX25" fmla="*/ 333375 w 1340446"/>
                <a:gd name="connsiteY25" fmla="*/ 471488 h 1338263"/>
                <a:gd name="connsiteX26" fmla="*/ 319088 w 1340446"/>
                <a:gd name="connsiteY26" fmla="*/ 438150 h 1338263"/>
                <a:gd name="connsiteX27" fmla="*/ 314325 w 1340446"/>
                <a:gd name="connsiteY27" fmla="*/ 423863 h 1338263"/>
                <a:gd name="connsiteX28" fmla="*/ 271463 w 1340446"/>
                <a:gd name="connsiteY28" fmla="*/ 376238 h 1338263"/>
                <a:gd name="connsiteX29" fmla="*/ 257175 w 1340446"/>
                <a:gd name="connsiteY29" fmla="*/ 361950 h 1338263"/>
                <a:gd name="connsiteX30" fmla="*/ 61913 w 1340446"/>
                <a:gd name="connsiteY30" fmla="*/ 357188 h 1338263"/>
                <a:gd name="connsiteX31" fmla="*/ 19050 w 1340446"/>
                <a:gd name="connsiteY31" fmla="*/ 319088 h 1338263"/>
                <a:gd name="connsiteX32" fmla="*/ 9525 w 1340446"/>
                <a:gd name="connsiteY32" fmla="*/ 276225 h 1338263"/>
                <a:gd name="connsiteX33" fmla="*/ 0 w 1340446"/>
                <a:gd name="connsiteY33" fmla="*/ 238125 h 1338263"/>
                <a:gd name="connsiteX34" fmla="*/ 57150 w 1340446"/>
                <a:gd name="connsiteY34" fmla="*/ 61889 h 1338263"/>
                <a:gd name="connsiteX35" fmla="*/ 280988 w 1340446"/>
                <a:gd name="connsiteY35" fmla="*/ 0 h 1338263"/>
                <a:gd name="connsiteX36" fmla="*/ 323850 w 1340446"/>
                <a:gd name="connsiteY36" fmla="*/ 4763 h 1338263"/>
                <a:gd name="connsiteX37" fmla="*/ 390525 w 1340446"/>
                <a:gd name="connsiteY37" fmla="*/ 9525 h 1338263"/>
                <a:gd name="connsiteX38" fmla="*/ 514350 w 1340446"/>
                <a:gd name="connsiteY38" fmla="*/ 28575 h 1338263"/>
                <a:gd name="connsiteX39" fmla="*/ 604838 w 1340446"/>
                <a:gd name="connsiteY39" fmla="*/ 38100 h 1338263"/>
                <a:gd name="connsiteX40" fmla="*/ 638175 w 1340446"/>
                <a:gd name="connsiteY40" fmla="*/ 42863 h 1338263"/>
                <a:gd name="connsiteX41" fmla="*/ 757238 w 1340446"/>
                <a:gd name="connsiteY41" fmla="*/ 47625 h 1338263"/>
                <a:gd name="connsiteX42" fmla="*/ 1171575 w 1340446"/>
                <a:gd name="connsiteY42" fmla="*/ 57150 h 1338263"/>
                <a:gd name="connsiteX43" fmla="*/ 1185863 w 1340446"/>
                <a:gd name="connsiteY43" fmla="*/ 66675 h 1338263"/>
                <a:gd name="connsiteX44" fmla="*/ 1204913 w 1340446"/>
                <a:gd name="connsiteY44" fmla="*/ 71438 h 1338263"/>
                <a:gd name="connsiteX45" fmla="*/ 1233488 w 1340446"/>
                <a:gd name="connsiteY45" fmla="*/ 85725 h 1338263"/>
                <a:gd name="connsiteX46" fmla="*/ 1262063 w 1340446"/>
                <a:gd name="connsiteY46" fmla="*/ 100013 h 1338263"/>
                <a:gd name="connsiteX47" fmla="*/ 1276350 w 1340446"/>
                <a:gd name="connsiteY47" fmla="*/ 114300 h 1338263"/>
                <a:gd name="connsiteX48" fmla="*/ 1304925 w 1340446"/>
                <a:gd name="connsiteY48" fmla="*/ 161925 h 1338263"/>
                <a:gd name="connsiteX49" fmla="*/ 1319213 w 1340446"/>
                <a:gd name="connsiteY49" fmla="*/ 219075 h 1338263"/>
                <a:gd name="connsiteX50" fmla="*/ 1328738 w 1340446"/>
                <a:gd name="connsiteY50" fmla="*/ 238125 h 1338263"/>
                <a:gd name="connsiteX51" fmla="*/ 1319213 w 1340446"/>
                <a:gd name="connsiteY51" fmla="*/ 376238 h 1338263"/>
                <a:gd name="connsiteX52" fmla="*/ 1309688 w 1340446"/>
                <a:gd name="connsiteY52" fmla="*/ 414338 h 1338263"/>
                <a:gd name="connsiteX53" fmla="*/ 1304925 w 1340446"/>
                <a:gd name="connsiteY53" fmla="*/ 466725 h 1338263"/>
                <a:gd name="connsiteX54" fmla="*/ 1295400 w 1340446"/>
                <a:gd name="connsiteY54" fmla="*/ 495300 h 1338263"/>
                <a:gd name="connsiteX55" fmla="*/ 1314450 w 1340446"/>
                <a:gd name="connsiteY55" fmla="*/ 809625 h 1338263"/>
                <a:gd name="connsiteX56" fmla="*/ 1314450 w 1340446"/>
                <a:gd name="connsiteY56" fmla="*/ 976313 h 1338263"/>
                <a:gd name="connsiteX57" fmla="*/ 1304925 w 1340446"/>
                <a:gd name="connsiteY57" fmla="*/ 1000125 h 1338263"/>
                <a:gd name="connsiteX58" fmla="*/ 1300163 w 1340446"/>
                <a:gd name="connsiteY58" fmla="*/ 1014413 h 1338263"/>
                <a:gd name="connsiteX59" fmla="*/ 1285875 w 1340446"/>
                <a:gd name="connsiteY59" fmla="*/ 1076325 h 1338263"/>
                <a:gd name="connsiteX60" fmla="*/ 1276350 w 1340446"/>
                <a:gd name="connsiteY60" fmla="*/ 1095375 h 1338263"/>
                <a:gd name="connsiteX61" fmla="*/ 1266825 w 1340446"/>
                <a:gd name="connsiteY61" fmla="*/ 1176338 h 1338263"/>
                <a:gd name="connsiteX62" fmla="*/ 1262063 w 1340446"/>
                <a:gd name="connsiteY62" fmla="*/ 1214438 h 1338263"/>
                <a:gd name="connsiteX63" fmla="*/ 1252538 w 1340446"/>
                <a:gd name="connsiteY63" fmla="*/ 1238250 h 1338263"/>
                <a:gd name="connsiteX64" fmla="*/ 1247775 w 1340446"/>
                <a:gd name="connsiteY64" fmla="*/ 1257300 h 1338263"/>
                <a:gd name="connsiteX65" fmla="*/ 1243013 w 1340446"/>
                <a:gd name="connsiteY65" fmla="*/ 1281113 h 1338263"/>
                <a:gd name="connsiteX66" fmla="*/ 1233488 w 1340446"/>
                <a:gd name="connsiteY66" fmla="*/ 1295400 h 1338263"/>
                <a:gd name="connsiteX67" fmla="*/ 1228725 w 1340446"/>
                <a:gd name="connsiteY67" fmla="*/ 1314450 h 1338263"/>
                <a:gd name="connsiteX68" fmla="*/ 1223963 w 1340446"/>
                <a:gd name="connsiteY68" fmla="*/ 1328738 h 1338263"/>
                <a:gd name="connsiteX69" fmla="*/ 1195388 w 1340446"/>
                <a:gd name="connsiteY69" fmla="*/ 1338263 h 1338263"/>
                <a:gd name="connsiteX70" fmla="*/ 1057275 w 1340446"/>
                <a:gd name="connsiteY70" fmla="*/ 1333500 h 1338263"/>
                <a:gd name="connsiteX71" fmla="*/ 1042988 w 1340446"/>
                <a:gd name="connsiteY71" fmla="*/ 1323975 h 1338263"/>
                <a:gd name="connsiteX72" fmla="*/ 1019175 w 1340446"/>
                <a:gd name="connsiteY72" fmla="*/ 1314450 h 1338263"/>
                <a:gd name="connsiteX73" fmla="*/ 1009650 w 1340446"/>
                <a:gd name="connsiteY73" fmla="*/ 1314450 h 1338263"/>
                <a:gd name="connsiteX0" fmla="*/ 1009650 w 1340446"/>
                <a:gd name="connsiteY0" fmla="*/ 1309687 h 1333500"/>
                <a:gd name="connsiteX1" fmla="*/ 985838 w 1340446"/>
                <a:gd name="connsiteY1" fmla="*/ 1314450 h 1333500"/>
                <a:gd name="connsiteX2" fmla="*/ 919163 w 1340446"/>
                <a:gd name="connsiteY2" fmla="*/ 1300162 h 1333500"/>
                <a:gd name="connsiteX3" fmla="*/ 890588 w 1340446"/>
                <a:gd name="connsiteY3" fmla="*/ 1271587 h 1333500"/>
                <a:gd name="connsiteX4" fmla="*/ 885825 w 1340446"/>
                <a:gd name="connsiteY4" fmla="*/ 1257300 h 1333500"/>
                <a:gd name="connsiteX5" fmla="*/ 866775 w 1340446"/>
                <a:gd name="connsiteY5" fmla="*/ 1223962 h 1333500"/>
                <a:gd name="connsiteX6" fmla="*/ 857250 w 1340446"/>
                <a:gd name="connsiteY6" fmla="*/ 976312 h 1333500"/>
                <a:gd name="connsiteX7" fmla="*/ 852488 w 1340446"/>
                <a:gd name="connsiteY7" fmla="*/ 947737 h 1333500"/>
                <a:gd name="connsiteX8" fmla="*/ 847725 w 1340446"/>
                <a:gd name="connsiteY8" fmla="*/ 914400 h 1333500"/>
                <a:gd name="connsiteX9" fmla="*/ 833438 w 1340446"/>
                <a:gd name="connsiteY9" fmla="*/ 900112 h 1333500"/>
                <a:gd name="connsiteX10" fmla="*/ 814388 w 1340446"/>
                <a:gd name="connsiteY10" fmla="*/ 852487 h 1333500"/>
                <a:gd name="connsiteX11" fmla="*/ 800100 w 1340446"/>
                <a:gd name="connsiteY11" fmla="*/ 842962 h 1333500"/>
                <a:gd name="connsiteX12" fmla="*/ 762000 w 1340446"/>
                <a:gd name="connsiteY12" fmla="*/ 828675 h 1333500"/>
                <a:gd name="connsiteX13" fmla="*/ 728663 w 1340446"/>
                <a:gd name="connsiteY13" fmla="*/ 814387 h 1333500"/>
                <a:gd name="connsiteX14" fmla="*/ 676275 w 1340446"/>
                <a:gd name="connsiteY14" fmla="*/ 804862 h 1333500"/>
                <a:gd name="connsiteX15" fmla="*/ 471488 w 1340446"/>
                <a:gd name="connsiteY15" fmla="*/ 795337 h 1333500"/>
                <a:gd name="connsiteX16" fmla="*/ 433388 w 1340446"/>
                <a:gd name="connsiteY16" fmla="*/ 781050 h 1333500"/>
                <a:gd name="connsiteX17" fmla="*/ 414338 w 1340446"/>
                <a:gd name="connsiteY17" fmla="*/ 752475 h 1333500"/>
                <a:gd name="connsiteX18" fmla="*/ 404813 w 1340446"/>
                <a:gd name="connsiteY18" fmla="*/ 723900 h 1333500"/>
                <a:gd name="connsiteX19" fmla="*/ 390525 w 1340446"/>
                <a:gd name="connsiteY19" fmla="*/ 709612 h 1333500"/>
                <a:gd name="connsiteX20" fmla="*/ 376238 w 1340446"/>
                <a:gd name="connsiteY20" fmla="*/ 676275 h 1333500"/>
                <a:gd name="connsiteX21" fmla="*/ 366713 w 1340446"/>
                <a:gd name="connsiteY21" fmla="*/ 614362 h 1333500"/>
                <a:gd name="connsiteX22" fmla="*/ 357188 w 1340446"/>
                <a:gd name="connsiteY22" fmla="*/ 566737 h 1333500"/>
                <a:gd name="connsiteX23" fmla="*/ 352425 w 1340446"/>
                <a:gd name="connsiteY23" fmla="*/ 538162 h 1333500"/>
                <a:gd name="connsiteX24" fmla="*/ 347663 w 1340446"/>
                <a:gd name="connsiteY24" fmla="*/ 514350 h 1333500"/>
                <a:gd name="connsiteX25" fmla="*/ 333375 w 1340446"/>
                <a:gd name="connsiteY25" fmla="*/ 466725 h 1333500"/>
                <a:gd name="connsiteX26" fmla="*/ 319088 w 1340446"/>
                <a:gd name="connsiteY26" fmla="*/ 433387 h 1333500"/>
                <a:gd name="connsiteX27" fmla="*/ 314325 w 1340446"/>
                <a:gd name="connsiteY27" fmla="*/ 419100 h 1333500"/>
                <a:gd name="connsiteX28" fmla="*/ 271463 w 1340446"/>
                <a:gd name="connsiteY28" fmla="*/ 371475 h 1333500"/>
                <a:gd name="connsiteX29" fmla="*/ 257175 w 1340446"/>
                <a:gd name="connsiteY29" fmla="*/ 357187 h 1333500"/>
                <a:gd name="connsiteX30" fmla="*/ 61913 w 1340446"/>
                <a:gd name="connsiteY30" fmla="*/ 352425 h 1333500"/>
                <a:gd name="connsiteX31" fmla="*/ 19050 w 1340446"/>
                <a:gd name="connsiteY31" fmla="*/ 314325 h 1333500"/>
                <a:gd name="connsiteX32" fmla="*/ 9525 w 1340446"/>
                <a:gd name="connsiteY32" fmla="*/ 271462 h 1333500"/>
                <a:gd name="connsiteX33" fmla="*/ 0 w 1340446"/>
                <a:gd name="connsiteY33" fmla="*/ 233362 h 1333500"/>
                <a:gd name="connsiteX34" fmla="*/ 57150 w 1340446"/>
                <a:gd name="connsiteY34" fmla="*/ 57126 h 1333500"/>
                <a:gd name="connsiteX35" fmla="*/ 323850 w 1340446"/>
                <a:gd name="connsiteY35" fmla="*/ 0 h 1333500"/>
                <a:gd name="connsiteX36" fmla="*/ 390525 w 1340446"/>
                <a:gd name="connsiteY36" fmla="*/ 4762 h 1333500"/>
                <a:gd name="connsiteX37" fmla="*/ 514350 w 1340446"/>
                <a:gd name="connsiteY37" fmla="*/ 23812 h 1333500"/>
                <a:gd name="connsiteX38" fmla="*/ 604838 w 1340446"/>
                <a:gd name="connsiteY38" fmla="*/ 33337 h 1333500"/>
                <a:gd name="connsiteX39" fmla="*/ 638175 w 1340446"/>
                <a:gd name="connsiteY39" fmla="*/ 38100 h 1333500"/>
                <a:gd name="connsiteX40" fmla="*/ 757238 w 1340446"/>
                <a:gd name="connsiteY40" fmla="*/ 42862 h 1333500"/>
                <a:gd name="connsiteX41" fmla="*/ 1171575 w 1340446"/>
                <a:gd name="connsiteY41" fmla="*/ 52387 h 1333500"/>
                <a:gd name="connsiteX42" fmla="*/ 1185863 w 1340446"/>
                <a:gd name="connsiteY42" fmla="*/ 61912 h 1333500"/>
                <a:gd name="connsiteX43" fmla="*/ 1204913 w 1340446"/>
                <a:gd name="connsiteY43" fmla="*/ 66675 h 1333500"/>
                <a:gd name="connsiteX44" fmla="*/ 1233488 w 1340446"/>
                <a:gd name="connsiteY44" fmla="*/ 80962 h 1333500"/>
                <a:gd name="connsiteX45" fmla="*/ 1262063 w 1340446"/>
                <a:gd name="connsiteY45" fmla="*/ 95250 h 1333500"/>
                <a:gd name="connsiteX46" fmla="*/ 1276350 w 1340446"/>
                <a:gd name="connsiteY46" fmla="*/ 109537 h 1333500"/>
                <a:gd name="connsiteX47" fmla="*/ 1304925 w 1340446"/>
                <a:gd name="connsiteY47" fmla="*/ 157162 h 1333500"/>
                <a:gd name="connsiteX48" fmla="*/ 1319213 w 1340446"/>
                <a:gd name="connsiteY48" fmla="*/ 214312 h 1333500"/>
                <a:gd name="connsiteX49" fmla="*/ 1328738 w 1340446"/>
                <a:gd name="connsiteY49" fmla="*/ 233362 h 1333500"/>
                <a:gd name="connsiteX50" fmla="*/ 1319213 w 1340446"/>
                <a:gd name="connsiteY50" fmla="*/ 371475 h 1333500"/>
                <a:gd name="connsiteX51" fmla="*/ 1309688 w 1340446"/>
                <a:gd name="connsiteY51" fmla="*/ 409575 h 1333500"/>
                <a:gd name="connsiteX52" fmla="*/ 1304925 w 1340446"/>
                <a:gd name="connsiteY52" fmla="*/ 461962 h 1333500"/>
                <a:gd name="connsiteX53" fmla="*/ 1295400 w 1340446"/>
                <a:gd name="connsiteY53" fmla="*/ 490537 h 1333500"/>
                <a:gd name="connsiteX54" fmla="*/ 1314450 w 1340446"/>
                <a:gd name="connsiteY54" fmla="*/ 804862 h 1333500"/>
                <a:gd name="connsiteX55" fmla="*/ 1314450 w 1340446"/>
                <a:gd name="connsiteY55" fmla="*/ 971550 h 1333500"/>
                <a:gd name="connsiteX56" fmla="*/ 1304925 w 1340446"/>
                <a:gd name="connsiteY56" fmla="*/ 995362 h 1333500"/>
                <a:gd name="connsiteX57" fmla="*/ 1300163 w 1340446"/>
                <a:gd name="connsiteY57" fmla="*/ 1009650 h 1333500"/>
                <a:gd name="connsiteX58" fmla="*/ 1285875 w 1340446"/>
                <a:gd name="connsiteY58" fmla="*/ 1071562 h 1333500"/>
                <a:gd name="connsiteX59" fmla="*/ 1276350 w 1340446"/>
                <a:gd name="connsiteY59" fmla="*/ 1090612 h 1333500"/>
                <a:gd name="connsiteX60" fmla="*/ 1266825 w 1340446"/>
                <a:gd name="connsiteY60" fmla="*/ 1171575 h 1333500"/>
                <a:gd name="connsiteX61" fmla="*/ 1262063 w 1340446"/>
                <a:gd name="connsiteY61" fmla="*/ 1209675 h 1333500"/>
                <a:gd name="connsiteX62" fmla="*/ 1252538 w 1340446"/>
                <a:gd name="connsiteY62" fmla="*/ 1233487 h 1333500"/>
                <a:gd name="connsiteX63" fmla="*/ 1247775 w 1340446"/>
                <a:gd name="connsiteY63" fmla="*/ 1252537 h 1333500"/>
                <a:gd name="connsiteX64" fmla="*/ 1243013 w 1340446"/>
                <a:gd name="connsiteY64" fmla="*/ 1276350 h 1333500"/>
                <a:gd name="connsiteX65" fmla="*/ 1233488 w 1340446"/>
                <a:gd name="connsiteY65" fmla="*/ 1290637 h 1333500"/>
                <a:gd name="connsiteX66" fmla="*/ 1228725 w 1340446"/>
                <a:gd name="connsiteY66" fmla="*/ 1309687 h 1333500"/>
                <a:gd name="connsiteX67" fmla="*/ 1223963 w 1340446"/>
                <a:gd name="connsiteY67" fmla="*/ 1323975 h 1333500"/>
                <a:gd name="connsiteX68" fmla="*/ 1195388 w 1340446"/>
                <a:gd name="connsiteY68" fmla="*/ 1333500 h 1333500"/>
                <a:gd name="connsiteX69" fmla="*/ 1057275 w 1340446"/>
                <a:gd name="connsiteY69" fmla="*/ 1328737 h 1333500"/>
                <a:gd name="connsiteX70" fmla="*/ 1042988 w 1340446"/>
                <a:gd name="connsiteY70" fmla="*/ 1319212 h 1333500"/>
                <a:gd name="connsiteX71" fmla="*/ 1019175 w 1340446"/>
                <a:gd name="connsiteY71" fmla="*/ 1309687 h 1333500"/>
                <a:gd name="connsiteX72" fmla="*/ 1009650 w 1340446"/>
                <a:gd name="connsiteY72" fmla="*/ 1309687 h 1333500"/>
                <a:gd name="connsiteX0" fmla="*/ 1009650 w 1340446"/>
                <a:gd name="connsiteY0" fmla="*/ 1304925 h 1328738"/>
                <a:gd name="connsiteX1" fmla="*/ 985838 w 1340446"/>
                <a:gd name="connsiteY1" fmla="*/ 1309688 h 1328738"/>
                <a:gd name="connsiteX2" fmla="*/ 919163 w 1340446"/>
                <a:gd name="connsiteY2" fmla="*/ 1295400 h 1328738"/>
                <a:gd name="connsiteX3" fmla="*/ 890588 w 1340446"/>
                <a:gd name="connsiteY3" fmla="*/ 1266825 h 1328738"/>
                <a:gd name="connsiteX4" fmla="*/ 885825 w 1340446"/>
                <a:gd name="connsiteY4" fmla="*/ 1252538 h 1328738"/>
                <a:gd name="connsiteX5" fmla="*/ 866775 w 1340446"/>
                <a:gd name="connsiteY5" fmla="*/ 1219200 h 1328738"/>
                <a:gd name="connsiteX6" fmla="*/ 857250 w 1340446"/>
                <a:gd name="connsiteY6" fmla="*/ 971550 h 1328738"/>
                <a:gd name="connsiteX7" fmla="*/ 852488 w 1340446"/>
                <a:gd name="connsiteY7" fmla="*/ 942975 h 1328738"/>
                <a:gd name="connsiteX8" fmla="*/ 847725 w 1340446"/>
                <a:gd name="connsiteY8" fmla="*/ 909638 h 1328738"/>
                <a:gd name="connsiteX9" fmla="*/ 833438 w 1340446"/>
                <a:gd name="connsiteY9" fmla="*/ 895350 h 1328738"/>
                <a:gd name="connsiteX10" fmla="*/ 814388 w 1340446"/>
                <a:gd name="connsiteY10" fmla="*/ 847725 h 1328738"/>
                <a:gd name="connsiteX11" fmla="*/ 800100 w 1340446"/>
                <a:gd name="connsiteY11" fmla="*/ 838200 h 1328738"/>
                <a:gd name="connsiteX12" fmla="*/ 762000 w 1340446"/>
                <a:gd name="connsiteY12" fmla="*/ 823913 h 1328738"/>
                <a:gd name="connsiteX13" fmla="*/ 728663 w 1340446"/>
                <a:gd name="connsiteY13" fmla="*/ 809625 h 1328738"/>
                <a:gd name="connsiteX14" fmla="*/ 676275 w 1340446"/>
                <a:gd name="connsiteY14" fmla="*/ 800100 h 1328738"/>
                <a:gd name="connsiteX15" fmla="*/ 471488 w 1340446"/>
                <a:gd name="connsiteY15" fmla="*/ 790575 h 1328738"/>
                <a:gd name="connsiteX16" fmla="*/ 433388 w 1340446"/>
                <a:gd name="connsiteY16" fmla="*/ 776288 h 1328738"/>
                <a:gd name="connsiteX17" fmla="*/ 414338 w 1340446"/>
                <a:gd name="connsiteY17" fmla="*/ 747713 h 1328738"/>
                <a:gd name="connsiteX18" fmla="*/ 404813 w 1340446"/>
                <a:gd name="connsiteY18" fmla="*/ 719138 h 1328738"/>
                <a:gd name="connsiteX19" fmla="*/ 390525 w 1340446"/>
                <a:gd name="connsiteY19" fmla="*/ 704850 h 1328738"/>
                <a:gd name="connsiteX20" fmla="*/ 376238 w 1340446"/>
                <a:gd name="connsiteY20" fmla="*/ 671513 h 1328738"/>
                <a:gd name="connsiteX21" fmla="*/ 366713 w 1340446"/>
                <a:gd name="connsiteY21" fmla="*/ 609600 h 1328738"/>
                <a:gd name="connsiteX22" fmla="*/ 357188 w 1340446"/>
                <a:gd name="connsiteY22" fmla="*/ 561975 h 1328738"/>
                <a:gd name="connsiteX23" fmla="*/ 352425 w 1340446"/>
                <a:gd name="connsiteY23" fmla="*/ 533400 h 1328738"/>
                <a:gd name="connsiteX24" fmla="*/ 347663 w 1340446"/>
                <a:gd name="connsiteY24" fmla="*/ 509588 h 1328738"/>
                <a:gd name="connsiteX25" fmla="*/ 333375 w 1340446"/>
                <a:gd name="connsiteY25" fmla="*/ 461963 h 1328738"/>
                <a:gd name="connsiteX26" fmla="*/ 319088 w 1340446"/>
                <a:gd name="connsiteY26" fmla="*/ 428625 h 1328738"/>
                <a:gd name="connsiteX27" fmla="*/ 314325 w 1340446"/>
                <a:gd name="connsiteY27" fmla="*/ 414338 h 1328738"/>
                <a:gd name="connsiteX28" fmla="*/ 271463 w 1340446"/>
                <a:gd name="connsiteY28" fmla="*/ 366713 h 1328738"/>
                <a:gd name="connsiteX29" fmla="*/ 257175 w 1340446"/>
                <a:gd name="connsiteY29" fmla="*/ 352425 h 1328738"/>
                <a:gd name="connsiteX30" fmla="*/ 61913 w 1340446"/>
                <a:gd name="connsiteY30" fmla="*/ 347663 h 1328738"/>
                <a:gd name="connsiteX31" fmla="*/ 19050 w 1340446"/>
                <a:gd name="connsiteY31" fmla="*/ 309563 h 1328738"/>
                <a:gd name="connsiteX32" fmla="*/ 9525 w 1340446"/>
                <a:gd name="connsiteY32" fmla="*/ 266700 h 1328738"/>
                <a:gd name="connsiteX33" fmla="*/ 0 w 1340446"/>
                <a:gd name="connsiteY33" fmla="*/ 228600 h 1328738"/>
                <a:gd name="connsiteX34" fmla="*/ 57150 w 1340446"/>
                <a:gd name="connsiteY34" fmla="*/ 52364 h 1328738"/>
                <a:gd name="connsiteX35" fmla="*/ 390525 w 1340446"/>
                <a:gd name="connsiteY35" fmla="*/ 0 h 1328738"/>
                <a:gd name="connsiteX36" fmla="*/ 514350 w 1340446"/>
                <a:gd name="connsiteY36" fmla="*/ 19050 h 1328738"/>
                <a:gd name="connsiteX37" fmla="*/ 604838 w 1340446"/>
                <a:gd name="connsiteY37" fmla="*/ 28575 h 1328738"/>
                <a:gd name="connsiteX38" fmla="*/ 638175 w 1340446"/>
                <a:gd name="connsiteY38" fmla="*/ 33338 h 1328738"/>
                <a:gd name="connsiteX39" fmla="*/ 757238 w 1340446"/>
                <a:gd name="connsiteY39" fmla="*/ 38100 h 1328738"/>
                <a:gd name="connsiteX40" fmla="*/ 1171575 w 1340446"/>
                <a:gd name="connsiteY40" fmla="*/ 47625 h 1328738"/>
                <a:gd name="connsiteX41" fmla="*/ 1185863 w 1340446"/>
                <a:gd name="connsiteY41" fmla="*/ 57150 h 1328738"/>
                <a:gd name="connsiteX42" fmla="*/ 1204913 w 1340446"/>
                <a:gd name="connsiteY42" fmla="*/ 61913 h 1328738"/>
                <a:gd name="connsiteX43" fmla="*/ 1233488 w 1340446"/>
                <a:gd name="connsiteY43" fmla="*/ 76200 h 1328738"/>
                <a:gd name="connsiteX44" fmla="*/ 1262063 w 1340446"/>
                <a:gd name="connsiteY44" fmla="*/ 90488 h 1328738"/>
                <a:gd name="connsiteX45" fmla="*/ 1276350 w 1340446"/>
                <a:gd name="connsiteY45" fmla="*/ 104775 h 1328738"/>
                <a:gd name="connsiteX46" fmla="*/ 1304925 w 1340446"/>
                <a:gd name="connsiteY46" fmla="*/ 152400 h 1328738"/>
                <a:gd name="connsiteX47" fmla="*/ 1319213 w 1340446"/>
                <a:gd name="connsiteY47" fmla="*/ 209550 h 1328738"/>
                <a:gd name="connsiteX48" fmla="*/ 1328738 w 1340446"/>
                <a:gd name="connsiteY48" fmla="*/ 228600 h 1328738"/>
                <a:gd name="connsiteX49" fmla="*/ 1319213 w 1340446"/>
                <a:gd name="connsiteY49" fmla="*/ 366713 h 1328738"/>
                <a:gd name="connsiteX50" fmla="*/ 1309688 w 1340446"/>
                <a:gd name="connsiteY50" fmla="*/ 404813 h 1328738"/>
                <a:gd name="connsiteX51" fmla="*/ 1304925 w 1340446"/>
                <a:gd name="connsiteY51" fmla="*/ 457200 h 1328738"/>
                <a:gd name="connsiteX52" fmla="*/ 1295400 w 1340446"/>
                <a:gd name="connsiteY52" fmla="*/ 485775 h 1328738"/>
                <a:gd name="connsiteX53" fmla="*/ 1314450 w 1340446"/>
                <a:gd name="connsiteY53" fmla="*/ 800100 h 1328738"/>
                <a:gd name="connsiteX54" fmla="*/ 1314450 w 1340446"/>
                <a:gd name="connsiteY54" fmla="*/ 966788 h 1328738"/>
                <a:gd name="connsiteX55" fmla="*/ 1304925 w 1340446"/>
                <a:gd name="connsiteY55" fmla="*/ 990600 h 1328738"/>
                <a:gd name="connsiteX56" fmla="*/ 1300163 w 1340446"/>
                <a:gd name="connsiteY56" fmla="*/ 1004888 h 1328738"/>
                <a:gd name="connsiteX57" fmla="*/ 1285875 w 1340446"/>
                <a:gd name="connsiteY57" fmla="*/ 1066800 h 1328738"/>
                <a:gd name="connsiteX58" fmla="*/ 1276350 w 1340446"/>
                <a:gd name="connsiteY58" fmla="*/ 1085850 h 1328738"/>
                <a:gd name="connsiteX59" fmla="*/ 1266825 w 1340446"/>
                <a:gd name="connsiteY59" fmla="*/ 1166813 h 1328738"/>
                <a:gd name="connsiteX60" fmla="*/ 1262063 w 1340446"/>
                <a:gd name="connsiteY60" fmla="*/ 1204913 h 1328738"/>
                <a:gd name="connsiteX61" fmla="*/ 1252538 w 1340446"/>
                <a:gd name="connsiteY61" fmla="*/ 1228725 h 1328738"/>
                <a:gd name="connsiteX62" fmla="*/ 1247775 w 1340446"/>
                <a:gd name="connsiteY62" fmla="*/ 1247775 h 1328738"/>
                <a:gd name="connsiteX63" fmla="*/ 1243013 w 1340446"/>
                <a:gd name="connsiteY63" fmla="*/ 1271588 h 1328738"/>
                <a:gd name="connsiteX64" fmla="*/ 1233488 w 1340446"/>
                <a:gd name="connsiteY64" fmla="*/ 1285875 h 1328738"/>
                <a:gd name="connsiteX65" fmla="*/ 1228725 w 1340446"/>
                <a:gd name="connsiteY65" fmla="*/ 1304925 h 1328738"/>
                <a:gd name="connsiteX66" fmla="*/ 1223963 w 1340446"/>
                <a:gd name="connsiteY66" fmla="*/ 1319213 h 1328738"/>
                <a:gd name="connsiteX67" fmla="*/ 1195388 w 1340446"/>
                <a:gd name="connsiteY67" fmla="*/ 1328738 h 1328738"/>
                <a:gd name="connsiteX68" fmla="*/ 1057275 w 1340446"/>
                <a:gd name="connsiteY68" fmla="*/ 1323975 h 1328738"/>
                <a:gd name="connsiteX69" fmla="*/ 1042988 w 1340446"/>
                <a:gd name="connsiteY69" fmla="*/ 1314450 h 1328738"/>
                <a:gd name="connsiteX70" fmla="*/ 1019175 w 1340446"/>
                <a:gd name="connsiteY70" fmla="*/ 1304925 h 1328738"/>
                <a:gd name="connsiteX71" fmla="*/ 1009650 w 1340446"/>
                <a:gd name="connsiteY71" fmla="*/ 1304925 h 1328738"/>
                <a:gd name="connsiteX0" fmla="*/ 1009650 w 1340446"/>
                <a:gd name="connsiteY0" fmla="*/ 1285875 h 1309688"/>
                <a:gd name="connsiteX1" fmla="*/ 985838 w 1340446"/>
                <a:gd name="connsiteY1" fmla="*/ 1290638 h 1309688"/>
                <a:gd name="connsiteX2" fmla="*/ 919163 w 1340446"/>
                <a:gd name="connsiteY2" fmla="*/ 1276350 h 1309688"/>
                <a:gd name="connsiteX3" fmla="*/ 890588 w 1340446"/>
                <a:gd name="connsiteY3" fmla="*/ 1247775 h 1309688"/>
                <a:gd name="connsiteX4" fmla="*/ 885825 w 1340446"/>
                <a:gd name="connsiteY4" fmla="*/ 1233488 h 1309688"/>
                <a:gd name="connsiteX5" fmla="*/ 866775 w 1340446"/>
                <a:gd name="connsiteY5" fmla="*/ 1200150 h 1309688"/>
                <a:gd name="connsiteX6" fmla="*/ 857250 w 1340446"/>
                <a:gd name="connsiteY6" fmla="*/ 952500 h 1309688"/>
                <a:gd name="connsiteX7" fmla="*/ 852488 w 1340446"/>
                <a:gd name="connsiteY7" fmla="*/ 923925 h 1309688"/>
                <a:gd name="connsiteX8" fmla="*/ 847725 w 1340446"/>
                <a:gd name="connsiteY8" fmla="*/ 890588 h 1309688"/>
                <a:gd name="connsiteX9" fmla="*/ 833438 w 1340446"/>
                <a:gd name="connsiteY9" fmla="*/ 876300 h 1309688"/>
                <a:gd name="connsiteX10" fmla="*/ 814388 w 1340446"/>
                <a:gd name="connsiteY10" fmla="*/ 828675 h 1309688"/>
                <a:gd name="connsiteX11" fmla="*/ 800100 w 1340446"/>
                <a:gd name="connsiteY11" fmla="*/ 819150 h 1309688"/>
                <a:gd name="connsiteX12" fmla="*/ 762000 w 1340446"/>
                <a:gd name="connsiteY12" fmla="*/ 804863 h 1309688"/>
                <a:gd name="connsiteX13" fmla="*/ 728663 w 1340446"/>
                <a:gd name="connsiteY13" fmla="*/ 790575 h 1309688"/>
                <a:gd name="connsiteX14" fmla="*/ 676275 w 1340446"/>
                <a:gd name="connsiteY14" fmla="*/ 781050 h 1309688"/>
                <a:gd name="connsiteX15" fmla="*/ 471488 w 1340446"/>
                <a:gd name="connsiteY15" fmla="*/ 771525 h 1309688"/>
                <a:gd name="connsiteX16" fmla="*/ 433388 w 1340446"/>
                <a:gd name="connsiteY16" fmla="*/ 757238 h 1309688"/>
                <a:gd name="connsiteX17" fmla="*/ 414338 w 1340446"/>
                <a:gd name="connsiteY17" fmla="*/ 728663 h 1309688"/>
                <a:gd name="connsiteX18" fmla="*/ 404813 w 1340446"/>
                <a:gd name="connsiteY18" fmla="*/ 700088 h 1309688"/>
                <a:gd name="connsiteX19" fmla="*/ 390525 w 1340446"/>
                <a:gd name="connsiteY19" fmla="*/ 685800 h 1309688"/>
                <a:gd name="connsiteX20" fmla="*/ 376238 w 1340446"/>
                <a:gd name="connsiteY20" fmla="*/ 652463 h 1309688"/>
                <a:gd name="connsiteX21" fmla="*/ 366713 w 1340446"/>
                <a:gd name="connsiteY21" fmla="*/ 590550 h 1309688"/>
                <a:gd name="connsiteX22" fmla="*/ 357188 w 1340446"/>
                <a:gd name="connsiteY22" fmla="*/ 542925 h 1309688"/>
                <a:gd name="connsiteX23" fmla="*/ 352425 w 1340446"/>
                <a:gd name="connsiteY23" fmla="*/ 514350 h 1309688"/>
                <a:gd name="connsiteX24" fmla="*/ 347663 w 1340446"/>
                <a:gd name="connsiteY24" fmla="*/ 490538 h 1309688"/>
                <a:gd name="connsiteX25" fmla="*/ 333375 w 1340446"/>
                <a:gd name="connsiteY25" fmla="*/ 442913 h 1309688"/>
                <a:gd name="connsiteX26" fmla="*/ 319088 w 1340446"/>
                <a:gd name="connsiteY26" fmla="*/ 409575 h 1309688"/>
                <a:gd name="connsiteX27" fmla="*/ 314325 w 1340446"/>
                <a:gd name="connsiteY27" fmla="*/ 395288 h 1309688"/>
                <a:gd name="connsiteX28" fmla="*/ 271463 w 1340446"/>
                <a:gd name="connsiteY28" fmla="*/ 347663 h 1309688"/>
                <a:gd name="connsiteX29" fmla="*/ 257175 w 1340446"/>
                <a:gd name="connsiteY29" fmla="*/ 333375 h 1309688"/>
                <a:gd name="connsiteX30" fmla="*/ 61913 w 1340446"/>
                <a:gd name="connsiteY30" fmla="*/ 328613 h 1309688"/>
                <a:gd name="connsiteX31" fmla="*/ 19050 w 1340446"/>
                <a:gd name="connsiteY31" fmla="*/ 290513 h 1309688"/>
                <a:gd name="connsiteX32" fmla="*/ 9525 w 1340446"/>
                <a:gd name="connsiteY32" fmla="*/ 247650 h 1309688"/>
                <a:gd name="connsiteX33" fmla="*/ 0 w 1340446"/>
                <a:gd name="connsiteY33" fmla="*/ 209550 h 1309688"/>
                <a:gd name="connsiteX34" fmla="*/ 57150 w 1340446"/>
                <a:gd name="connsiteY34" fmla="*/ 33314 h 1309688"/>
                <a:gd name="connsiteX35" fmla="*/ 514350 w 1340446"/>
                <a:gd name="connsiteY35" fmla="*/ 0 h 1309688"/>
                <a:gd name="connsiteX36" fmla="*/ 604838 w 1340446"/>
                <a:gd name="connsiteY36" fmla="*/ 9525 h 1309688"/>
                <a:gd name="connsiteX37" fmla="*/ 638175 w 1340446"/>
                <a:gd name="connsiteY37" fmla="*/ 14288 h 1309688"/>
                <a:gd name="connsiteX38" fmla="*/ 757238 w 1340446"/>
                <a:gd name="connsiteY38" fmla="*/ 19050 h 1309688"/>
                <a:gd name="connsiteX39" fmla="*/ 1171575 w 1340446"/>
                <a:gd name="connsiteY39" fmla="*/ 28575 h 1309688"/>
                <a:gd name="connsiteX40" fmla="*/ 1185863 w 1340446"/>
                <a:gd name="connsiteY40" fmla="*/ 38100 h 1309688"/>
                <a:gd name="connsiteX41" fmla="*/ 1204913 w 1340446"/>
                <a:gd name="connsiteY41" fmla="*/ 42863 h 1309688"/>
                <a:gd name="connsiteX42" fmla="*/ 1233488 w 1340446"/>
                <a:gd name="connsiteY42" fmla="*/ 57150 h 1309688"/>
                <a:gd name="connsiteX43" fmla="*/ 1262063 w 1340446"/>
                <a:gd name="connsiteY43" fmla="*/ 71438 h 1309688"/>
                <a:gd name="connsiteX44" fmla="*/ 1276350 w 1340446"/>
                <a:gd name="connsiteY44" fmla="*/ 85725 h 1309688"/>
                <a:gd name="connsiteX45" fmla="*/ 1304925 w 1340446"/>
                <a:gd name="connsiteY45" fmla="*/ 133350 h 1309688"/>
                <a:gd name="connsiteX46" fmla="*/ 1319213 w 1340446"/>
                <a:gd name="connsiteY46" fmla="*/ 190500 h 1309688"/>
                <a:gd name="connsiteX47" fmla="*/ 1328738 w 1340446"/>
                <a:gd name="connsiteY47" fmla="*/ 209550 h 1309688"/>
                <a:gd name="connsiteX48" fmla="*/ 1319213 w 1340446"/>
                <a:gd name="connsiteY48" fmla="*/ 347663 h 1309688"/>
                <a:gd name="connsiteX49" fmla="*/ 1309688 w 1340446"/>
                <a:gd name="connsiteY49" fmla="*/ 385763 h 1309688"/>
                <a:gd name="connsiteX50" fmla="*/ 1304925 w 1340446"/>
                <a:gd name="connsiteY50" fmla="*/ 438150 h 1309688"/>
                <a:gd name="connsiteX51" fmla="*/ 1295400 w 1340446"/>
                <a:gd name="connsiteY51" fmla="*/ 466725 h 1309688"/>
                <a:gd name="connsiteX52" fmla="*/ 1314450 w 1340446"/>
                <a:gd name="connsiteY52" fmla="*/ 781050 h 1309688"/>
                <a:gd name="connsiteX53" fmla="*/ 1314450 w 1340446"/>
                <a:gd name="connsiteY53" fmla="*/ 947738 h 1309688"/>
                <a:gd name="connsiteX54" fmla="*/ 1304925 w 1340446"/>
                <a:gd name="connsiteY54" fmla="*/ 971550 h 1309688"/>
                <a:gd name="connsiteX55" fmla="*/ 1300163 w 1340446"/>
                <a:gd name="connsiteY55" fmla="*/ 985838 h 1309688"/>
                <a:gd name="connsiteX56" fmla="*/ 1285875 w 1340446"/>
                <a:gd name="connsiteY56" fmla="*/ 1047750 h 1309688"/>
                <a:gd name="connsiteX57" fmla="*/ 1276350 w 1340446"/>
                <a:gd name="connsiteY57" fmla="*/ 1066800 h 1309688"/>
                <a:gd name="connsiteX58" fmla="*/ 1266825 w 1340446"/>
                <a:gd name="connsiteY58" fmla="*/ 1147763 h 1309688"/>
                <a:gd name="connsiteX59" fmla="*/ 1262063 w 1340446"/>
                <a:gd name="connsiteY59" fmla="*/ 1185863 h 1309688"/>
                <a:gd name="connsiteX60" fmla="*/ 1252538 w 1340446"/>
                <a:gd name="connsiteY60" fmla="*/ 1209675 h 1309688"/>
                <a:gd name="connsiteX61" fmla="*/ 1247775 w 1340446"/>
                <a:gd name="connsiteY61" fmla="*/ 1228725 h 1309688"/>
                <a:gd name="connsiteX62" fmla="*/ 1243013 w 1340446"/>
                <a:gd name="connsiteY62" fmla="*/ 1252538 h 1309688"/>
                <a:gd name="connsiteX63" fmla="*/ 1233488 w 1340446"/>
                <a:gd name="connsiteY63" fmla="*/ 1266825 h 1309688"/>
                <a:gd name="connsiteX64" fmla="*/ 1228725 w 1340446"/>
                <a:gd name="connsiteY64" fmla="*/ 1285875 h 1309688"/>
                <a:gd name="connsiteX65" fmla="*/ 1223963 w 1340446"/>
                <a:gd name="connsiteY65" fmla="*/ 1300163 h 1309688"/>
                <a:gd name="connsiteX66" fmla="*/ 1195388 w 1340446"/>
                <a:gd name="connsiteY66" fmla="*/ 1309688 h 1309688"/>
                <a:gd name="connsiteX67" fmla="*/ 1057275 w 1340446"/>
                <a:gd name="connsiteY67" fmla="*/ 1304925 h 1309688"/>
                <a:gd name="connsiteX68" fmla="*/ 1042988 w 1340446"/>
                <a:gd name="connsiteY68" fmla="*/ 1295400 h 1309688"/>
                <a:gd name="connsiteX69" fmla="*/ 1019175 w 1340446"/>
                <a:gd name="connsiteY69" fmla="*/ 1285875 h 1309688"/>
                <a:gd name="connsiteX70" fmla="*/ 1009650 w 1340446"/>
                <a:gd name="connsiteY70" fmla="*/ 1285875 h 1309688"/>
                <a:gd name="connsiteX0" fmla="*/ 1009650 w 1340446"/>
                <a:gd name="connsiteY0" fmla="*/ 1277276 h 1301089"/>
                <a:gd name="connsiteX1" fmla="*/ 985838 w 1340446"/>
                <a:gd name="connsiteY1" fmla="*/ 1282039 h 1301089"/>
                <a:gd name="connsiteX2" fmla="*/ 919163 w 1340446"/>
                <a:gd name="connsiteY2" fmla="*/ 1267751 h 1301089"/>
                <a:gd name="connsiteX3" fmla="*/ 890588 w 1340446"/>
                <a:gd name="connsiteY3" fmla="*/ 1239176 h 1301089"/>
                <a:gd name="connsiteX4" fmla="*/ 885825 w 1340446"/>
                <a:gd name="connsiteY4" fmla="*/ 1224889 h 1301089"/>
                <a:gd name="connsiteX5" fmla="*/ 866775 w 1340446"/>
                <a:gd name="connsiteY5" fmla="*/ 1191551 h 1301089"/>
                <a:gd name="connsiteX6" fmla="*/ 857250 w 1340446"/>
                <a:gd name="connsiteY6" fmla="*/ 943901 h 1301089"/>
                <a:gd name="connsiteX7" fmla="*/ 852488 w 1340446"/>
                <a:gd name="connsiteY7" fmla="*/ 915326 h 1301089"/>
                <a:gd name="connsiteX8" fmla="*/ 847725 w 1340446"/>
                <a:gd name="connsiteY8" fmla="*/ 881989 h 1301089"/>
                <a:gd name="connsiteX9" fmla="*/ 833438 w 1340446"/>
                <a:gd name="connsiteY9" fmla="*/ 867701 h 1301089"/>
                <a:gd name="connsiteX10" fmla="*/ 814388 w 1340446"/>
                <a:gd name="connsiteY10" fmla="*/ 820076 h 1301089"/>
                <a:gd name="connsiteX11" fmla="*/ 800100 w 1340446"/>
                <a:gd name="connsiteY11" fmla="*/ 810551 h 1301089"/>
                <a:gd name="connsiteX12" fmla="*/ 762000 w 1340446"/>
                <a:gd name="connsiteY12" fmla="*/ 796264 h 1301089"/>
                <a:gd name="connsiteX13" fmla="*/ 728663 w 1340446"/>
                <a:gd name="connsiteY13" fmla="*/ 781976 h 1301089"/>
                <a:gd name="connsiteX14" fmla="*/ 676275 w 1340446"/>
                <a:gd name="connsiteY14" fmla="*/ 772451 h 1301089"/>
                <a:gd name="connsiteX15" fmla="*/ 471488 w 1340446"/>
                <a:gd name="connsiteY15" fmla="*/ 762926 h 1301089"/>
                <a:gd name="connsiteX16" fmla="*/ 433388 w 1340446"/>
                <a:gd name="connsiteY16" fmla="*/ 748639 h 1301089"/>
                <a:gd name="connsiteX17" fmla="*/ 414338 w 1340446"/>
                <a:gd name="connsiteY17" fmla="*/ 720064 h 1301089"/>
                <a:gd name="connsiteX18" fmla="*/ 404813 w 1340446"/>
                <a:gd name="connsiteY18" fmla="*/ 691489 h 1301089"/>
                <a:gd name="connsiteX19" fmla="*/ 390525 w 1340446"/>
                <a:gd name="connsiteY19" fmla="*/ 677201 h 1301089"/>
                <a:gd name="connsiteX20" fmla="*/ 376238 w 1340446"/>
                <a:gd name="connsiteY20" fmla="*/ 643864 h 1301089"/>
                <a:gd name="connsiteX21" fmla="*/ 366713 w 1340446"/>
                <a:gd name="connsiteY21" fmla="*/ 581951 h 1301089"/>
                <a:gd name="connsiteX22" fmla="*/ 357188 w 1340446"/>
                <a:gd name="connsiteY22" fmla="*/ 534326 h 1301089"/>
                <a:gd name="connsiteX23" fmla="*/ 352425 w 1340446"/>
                <a:gd name="connsiteY23" fmla="*/ 505751 h 1301089"/>
                <a:gd name="connsiteX24" fmla="*/ 347663 w 1340446"/>
                <a:gd name="connsiteY24" fmla="*/ 481939 h 1301089"/>
                <a:gd name="connsiteX25" fmla="*/ 333375 w 1340446"/>
                <a:gd name="connsiteY25" fmla="*/ 434314 h 1301089"/>
                <a:gd name="connsiteX26" fmla="*/ 319088 w 1340446"/>
                <a:gd name="connsiteY26" fmla="*/ 400976 h 1301089"/>
                <a:gd name="connsiteX27" fmla="*/ 314325 w 1340446"/>
                <a:gd name="connsiteY27" fmla="*/ 386689 h 1301089"/>
                <a:gd name="connsiteX28" fmla="*/ 271463 w 1340446"/>
                <a:gd name="connsiteY28" fmla="*/ 339064 h 1301089"/>
                <a:gd name="connsiteX29" fmla="*/ 257175 w 1340446"/>
                <a:gd name="connsiteY29" fmla="*/ 324776 h 1301089"/>
                <a:gd name="connsiteX30" fmla="*/ 61913 w 1340446"/>
                <a:gd name="connsiteY30" fmla="*/ 320014 h 1301089"/>
                <a:gd name="connsiteX31" fmla="*/ 19050 w 1340446"/>
                <a:gd name="connsiteY31" fmla="*/ 281914 h 1301089"/>
                <a:gd name="connsiteX32" fmla="*/ 9525 w 1340446"/>
                <a:gd name="connsiteY32" fmla="*/ 239051 h 1301089"/>
                <a:gd name="connsiteX33" fmla="*/ 0 w 1340446"/>
                <a:gd name="connsiteY33" fmla="*/ 200951 h 1301089"/>
                <a:gd name="connsiteX34" fmla="*/ 57150 w 1340446"/>
                <a:gd name="connsiteY34" fmla="*/ 24715 h 1301089"/>
                <a:gd name="connsiteX35" fmla="*/ 604838 w 1340446"/>
                <a:gd name="connsiteY35" fmla="*/ 926 h 1301089"/>
                <a:gd name="connsiteX36" fmla="*/ 638175 w 1340446"/>
                <a:gd name="connsiteY36" fmla="*/ 5689 h 1301089"/>
                <a:gd name="connsiteX37" fmla="*/ 757238 w 1340446"/>
                <a:gd name="connsiteY37" fmla="*/ 10451 h 1301089"/>
                <a:gd name="connsiteX38" fmla="*/ 1171575 w 1340446"/>
                <a:gd name="connsiteY38" fmla="*/ 19976 h 1301089"/>
                <a:gd name="connsiteX39" fmla="*/ 1185863 w 1340446"/>
                <a:gd name="connsiteY39" fmla="*/ 29501 h 1301089"/>
                <a:gd name="connsiteX40" fmla="*/ 1204913 w 1340446"/>
                <a:gd name="connsiteY40" fmla="*/ 34264 h 1301089"/>
                <a:gd name="connsiteX41" fmla="*/ 1233488 w 1340446"/>
                <a:gd name="connsiteY41" fmla="*/ 48551 h 1301089"/>
                <a:gd name="connsiteX42" fmla="*/ 1262063 w 1340446"/>
                <a:gd name="connsiteY42" fmla="*/ 62839 h 1301089"/>
                <a:gd name="connsiteX43" fmla="*/ 1276350 w 1340446"/>
                <a:gd name="connsiteY43" fmla="*/ 77126 h 1301089"/>
                <a:gd name="connsiteX44" fmla="*/ 1304925 w 1340446"/>
                <a:gd name="connsiteY44" fmla="*/ 124751 h 1301089"/>
                <a:gd name="connsiteX45" fmla="*/ 1319213 w 1340446"/>
                <a:gd name="connsiteY45" fmla="*/ 181901 h 1301089"/>
                <a:gd name="connsiteX46" fmla="*/ 1328738 w 1340446"/>
                <a:gd name="connsiteY46" fmla="*/ 200951 h 1301089"/>
                <a:gd name="connsiteX47" fmla="*/ 1319213 w 1340446"/>
                <a:gd name="connsiteY47" fmla="*/ 339064 h 1301089"/>
                <a:gd name="connsiteX48" fmla="*/ 1309688 w 1340446"/>
                <a:gd name="connsiteY48" fmla="*/ 377164 h 1301089"/>
                <a:gd name="connsiteX49" fmla="*/ 1304925 w 1340446"/>
                <a:gd name="connsiteY49" fmla="*/ 429551 h 1301089"/>
                <a:gd name="connsiteX50" fmla="*/ 1295400 w 1340446"/>
                <a:gd name="connsiteY50" fmla="*/ 458126 h 1301089"/>
                <a:gd name="connsiteX51" fmla="*/ 1314450 w 1340446"/>
                <a:gd name="connsiteY51" fmla="*/ 772451 h 1301089"/>
                <a:gd name="connsiteX52" fmla="*/ 1314450 w 1340446"/>
                <a:gd name="connsiteY52" fmla="*/ 939139 h 1301089"/>
                <a:gd name="connsiteX53" fmla="*/ 1304925 w 1340446"/>
                <a:gd name="connsiteY53" fmla="*/ 962951 h 1301089"/>
                <a:gd name="connsiteX54" fmla="*/ 1300163 w 1340446"/>
                <a:gd name="connsiteY54" fmla="*/ 977239 h 1301089"/>
                <a:gd name="connsiteX55" fmla="*/ 1285875 w 1340446"/>
                <a:gd name="connsiteY55" fmla="*/ 1039151 h 1301089"/>
                <a:gd name="connsiteX56" fmla="*/ 1276350 w 1340446"/>
                <a:gd name="connsiteY56" fmla="*/ 1058201 h 1301089"/>
                <a:gd name="connsiteX57" fmla="*/ 1266825 w 1340446"/>
                <a:gd name="connsiteY57" fmla="*/ 1139164 h 1301089"/>
                <a:gd name="connsiteX58" fmla="*/ 1262063 w 1340446"/>
                <a:gd name="connsiteY58" fmla="*/ 1177264 h 1301089"/>
                <a:gd name="connsiteX59" fmla="*/ 1252538 w 1340446"/>
                <a:gd name="connsiteY59" fmla="*/ 1201076 h 1301089"/>
                <a:gd name="connsiteX60" fmla="*/ 1247775 w 1340446"/>
                <a:gd name="connsiteY60" fmla="*/ 1220126 h 1301089"/>
                <a:gd name="connsiteX61" fmla="*/ 1243013 w 1340446"/>
                <a:gd name="connsiteY61" fmla="*/ 1243939 h 1301089"/>
                <a:gd name="connsiteX62" fmla="*/ 1233488 w 1340446"/>
                <a:gd name="connsiteY62" fmla="*/ 1258226 h 1301089"/>
                <a:gd name="connsiteX63" fmla="*/ 1228725 w 1340446"/>
                <a:gd name="connsiteY63" fmla="*/ 1277276 h 1301089"/>
                <a:gd name="connsiteX64" fmla="*/ 1223963 w 1340446"/>
                <a:gd name="connsiteY64" fmla="*/ 1291564 h 1301089"/>
                <a:gd name="connsiteX65" fmla="*/ 1195388 w 1340446"/>
                <a:gd name="connsiteY65" fmla="*/ 1301089 h 1301089"/>
                <a:gd name="connsiteX66" fmla="*/ 1057275 w 1340446"/>
                <a:gd name="connsiteY66" fmla="*/ 1296326 h 1301089"/>
                <a:gd name="connsiteX67" fmla="*/ 1042988 w 1340446"/>
                <a:gd name="connsiteY67" fmla="*/ 1286801 h 1301089"/>
                <a:gd name="connsiteX68" fmla="*/ 1019175 w 1340446"/>
                <a:gd name="connsiteY68" fmla="*/ 1277276 h 1301089"/>
                <a:gd name="connsiteX69" fmla="*/ 1009650 w 1340446"/>
                <a:gd name="connsiteY69" fmla="*/ 1277276 h 1301089"/>
                <a:gd name="connsiteX0" fmla="*/ 1009650 w 1340446"/>
                <a:gd name="connsiteY0" fmla="*/ 1277276 h 1301089"/>
                <a:gd name="connsiteX1" fmla="*/ 985838 w 1340446"/>
                <a:gd name="connsiteY1" fmla="*/ 1282039 h 1301089"/>
                <a:gd name="connsiteX2" fmla="*/ 919163 w 1340446"/>
                <a:gd name="connsiteY2" fmla="*/ 1267751 h 1301089"/>
                <a:gd name="connsiteX3" fmla="*/ 890588 w 1340446"/>
                <a:gd name="connsiteY3" fmla="*/ 1239176 h 1301089"/>
                <a:gd name="connsiteX4" fmla="*/ 885825 w 1340446"/>
                <a:gd name="connsiteY4" fmla="*/ 1224889 h 1301089"/>
                <a:gd name="connsiteX5" fmla="*/ 866775 w 1340446"/>
                <a:gd name="connsiteY5" fmla="*/ 1191551 h 1301089"/>
                <a:gd name="connsiteX6" fmla="*/ 857250 w 1340446"/>
                <a:gd name="connsiteY6" fmla="*/ 943901 h 1301089"/>
                <a:gd name="connsiteX7" fmla="*/ 852488 w 1340446"/>
                <a:gd name="connsiteY7" fmla="*/ 915326 h 1301089"/>
                <a:gd name="connsiteX8" fmla="*/ 847725 w 1340446"/>
                <a:gd name="connsiteY8" fmla="*/ 881989 h 1301089"/>
                <a:gd name="connsiteX9" fmla="*/ 833438 w 1340446"/>
                <a:gd name="connsiteY9" fmla="*/ 867701 h 1301089"/>
                <a:gd name="connsiteX10" fmla="*/ 814388 w 1340446"/>
                <a:gd name="connsiteY10" fmla="*/ 820076 h 1301089"/>
                <a:gd name="connsiteX11" fmla="*/ 800100 w 1340446"/>
                <a:gd name="connsiteY11" fmla="*/ 810551 h 1301089"/>
                <a:gd name="connsiteX12" fmla="*/ 762000 w 1340446"/>
                <a:gd name="connsiteY12" fmla="*/ 796264 h 1301089"/>
                <a:gd name="connsiteX13" fmla="*/ 728663 w 1340446"/>
                <a:gd name="connsiteY13" fmla="*/ 781976 h 1301089"/>
                <a:gd name="connsiteX14" fmla="*/ 676275 w 1340446"/>
                <a:gd name="connsiteY14" fmla="*/ 772451 h 1301089"/>
                <a:gd name="connsiteX15" fmla="*/ 471488 w 1340446"/>
                <a:gd name="connsiteY15" fmla="*/ 762926 h 1301089"/>
                <a:gd name="connsiteX16" fmla="*/ 433388 w 1340446"/>
                <a:gd name="connsiteY16" fmla="*/ 748639 h 1301089"/>
                <a:gd name="connsiteX17" fmla="*/ 414338 w 1340446"/>
                <a:gd name="connsiteY17" fmla="*/ 720064 h 1301089"/>
                <a:gd name="connsiteX18" fmla="*/ 404813 w 1340446"/>
                <a:gd name="connsiteY18" fmla="*/ 691489 h 1301089"/>
                <a:gd name="connsiteX19" fmla="*/ 390525 w 1340446"/>
                <a:gd name="connsiteY19" fmla="*/ 677201 h 1301089"/>
                <a:gd name="connsiteX20" fmla="*/ 376238 w 1340446"/>
                <a:gd name="connsiteY20" fmla="*/ 643864 h 1301089"/>
                <a:gd name="connsiteX21" fmla="*/ 366713 w 1340446"/>
                <a:gd name="connsiteY21" fmla="*/ 581951 h 1301089"/>
                <a:gd name="connsiteX22" fmla="*/ 357188 w 1340446"/>
                <a:gd name="connsiteY22" fmla="*/ 534326 h 1301089"/>
                <a:gd name="connsiteX23" fmla="*/ 352425 w 1340446"/>
                <a:gd name="connsiteY23" fmla="*/ 505751 h 1301089"/>
                <a:gd name="connsiteX24" fmla="*/ 347663 w 1340446"/>
                <a:gd name="connsiteY24" fmla="*/ 481939 h 1301089"/>
                <a:gd name="connsiteX25" fmla="*/ 333375 w 1340446"/>
                <a:gd name="connsiteY25" fmla="*/ 434314 h 1301089"/>
                <a:gd name="connsiteX26" fmla="*/ 319088 w 1340446"/>
                <a:gd name="connsiteY26" fmla="*/ 400976 h 1301089"/>
                <a:gd name="connsiteX27" fmla="*/ 314325 w 1340446"/>
                <a:gd name="connsiteY27" fmla="*/ 386689 h 1301089"/>
                <a:gd name="connsiteX28" fmla="*/ 271463 w 1340446"/>
                <a:gd name="connsiteY28" fmla="*/ 339064 h 1301089"/>
                <a:gd name="connsiteX29" fmla="*/ 257175 w 1340446"/>
                <a:gd name="connsiteY29" fmla="*/ 324776 h 1301089"/>
                <a:gd name="connsiteX30" fmla="*/ 61913 w 1340446"/>
                <a:gd name="connsiteY30" fmla="*/ 320014 h 1301089"/>
                <a:gd name="connsiteX31" fmla="*/ 19050 w 1340446"/>
                <a:gd name="connsiteY31" fmla="*/ 281914 h 1301089"/>
                <a:gd name="connsiteX32" fmla="*/ 9525 w 1340446"/>
                <a:gd name="connsiteY32" fmla="*/ 239051 h 1301089"/>
                <a:gd name="connsiteX33" fmla="*/ 0 w 1340446"/>
                <a:gd name="connsiteY33" fmla="*/ 200951 h 1301089"/>
                <a:gd name="connsiteX34" fmla="*/ 57150 w 1340446"/>
                <a:gd name="connsiteY34" fmla="*/ 24715 h 1301089"/>
                <a:gd name="connsiteX35" fmla="*/ 638175 w 1340446"/>
                <a:gd name="connsiteY35" fmla="*/ 5689 h 1301089"/>
                <a:gd name="connsiteX36" fmla="*/ 757238 w 1340446"/>
                <a:gd name="connsiteY36" fmla="*/ 10451 h 1301089"/>
                <a:gd name="connsiteX37" fmla="*/ 1171575 w 1340446"/>
                <a:gd name="connsiteY37" fmla="*/ 19976 h 1301089"/>
                <a:gd name="connsiteX38" fmla="*/ 1185863 w 1340446"/>
                <a:gd name="connsiteY38" fmla="*/ 29501 h 1301089"/>
                <a:gd name="connsiteX39" fmla="*/ 1204913 w 1340446"/>
                <a:gd name="connsiteY39" fmla="*/ 34264 h 1301089"/>
                <a:gd name="connsiteX40" fmla="*/ 1233488 w 1340446"/>
                <a:gd name="connsiteY40" fmla="*/ 48551 h 1301089"/>
                <a:gd name="connsiteX41" fmla="*/ 1262063 w 1340446"/>
                <a:gd name="connsiteY41" fmla="*/ 62839 h 1301089"/>
                <a:gd name="connsiteX42" fmla="*/ 1276350 w 1340446"/>
                <a:gd name="connsiteY42" fmla="*/ 77126 h 1301089"/>
                <a:gd name="connsiteX43" fmla="*/ 1304925 w 1340446"/>
                <a:gd name="connsiteY43" fmla="*/ 124751 h 1301089"/>
                <a:gd name="connsiteX44" fmla="*/ 1319213 w 1340446"/>
                <a:gd name="connsiteY44" fmla="*/ 181901 h 1301089"/>
                <a:gd name="connsiteX45" fmla="*/ 1328738 w 1340446"/>
                <a:gd name="connsiteY45" fmla="*/ 200951 h 1301089"/>
                <a:gd name="connsiteX46" fmla="*/ 1319213 w 1340446"/>
                <a:gd name="connsiteY46" fmla="*/ 339064 h 1301089"/>
                <a:gd name="connsiteX47" fmla="*/ 1309688 w 1340446"/>
                <a:gd name="connsiteY47" fmla="*/ 377164 h 1301089"/>
                <a:gd name="connsiteX48" fmla="*/ 1304925 w 1340446"/>
                <a:gd name="connsiteY48" fmla="*/ 429551 h 1301089"/>
                <a:gd name="connsiteX49" fmla="*/ 1295400 w 1340446"/>
                <a:gd name="connsiteY49" fmla="*/ 458126 h 1301089"/>
                <a:gd name="connsiteX50" fmla="*/ 1314450 w 1340446"/>
                <a:gd name="connsiteY50" fmla="*/ 772451 h 1301089"/>
                <a:gd name="connsiteX51" fmla="*/ 1314450 w 1340446"/>
                <a:gd name="connsiteY51" fmla="*/ 939139 h 1301089"/>
                <a:gd name="connsiteX52" fmla="*/ 1304925 w 1340446"/>
                <a:gd name="connsiteY52" fmla="*/ 962951 h 1301089"/>
                <a:gd name="connsiteX53" fmla="*/ 1300163 w 1340446"/>
                <a:gd name="connsiteY53" fmla="*/ 977239 h 1301089"/>
                <a:gd name="connsiteX54" fmla="*/ 1285875 w 1340446"/>
                <a:gd name="connsiteY54" fmla="*/ 1039151 h 1301089"/>
                <a:gd name="connsiteX55" fmla="*/ 1276350 w 1340446"/>
                <a:gd name="connsiteY55" fmla="*/ 1058201 h 1301089"/>
                <a:gd name="connsiteX56" fmla="*/ 1266825 w 1340446"/>
                <a:gd name="connsiteY56" fmla="*/ 1139164 h 1301089"/>
                <a:gd name="connsiteX57" fmla="*/ 1262063 w 1340446"/>
                <a:gd name="connsiteY57" fmla="*/ 1177264 h 1301089"/>
                <a:gd name="connsiteX58" fmla="*/ 1252538 w 1340446"/>
                <a:gd name="connsiteY58" fmla="*/ 1201076 h 1301089"/>
                <a:gd name="connsiteX59" fmla="*/ 1247775 w 1340446"/>
                <a:gd name="connsiteY59" fmla="*/ 1220126 h 1301089"/>
                <a:gd name="connsiteX60" fmla="*/ 1243013 w 1340446"/>
                <a:gd name="connsiteY60" fmla="*/ 1243939 h 1301089"/>
                <a:gd name="connsiteX61" fmla="*/ 1233488 w 1340446"/>
                <a:gd name="connsiteY61" fmla="*/ 1258226 h 1301089"/>
                <a:gd name="connsiteX62" fmla="*/ 1228725 w 1340446"/>
                <a:gd name="connsiteY62" fmla="*/ 1277276 h 1301089"/>
                <a:gd name="connsiteX63" fmla="*/ 1223963 w 1340446"/>
                <a:gd name="connsiteY63" fmla="*/ 1291564 h 1301089"/>
                <a:gd name="connsiteX64" fmla="*/ 1195388 w 1340446"/>
                <a:gd name="connsiteY64" fmla="*/ 1301089 h 1301089"/>
                <a:gd name="connsiteX65" fmla="*/ 1057275 w 1340446"/>
                <a:gd name="connsiteY65" fmla="*/ 1296326 h 1301089"/>
                <a:gd name="connsiteX66" fmla="*/ 1042988 w 1340446"/>
                <a:gd name="connsiteY66" fmla="*/ 1286801 h 1301089"/>
                <a:gd name="connsiteX67" fmla="*/ 1019175 w 1340446"/>
                <a:gd name="connsiteY67" fmla="*/ 1277276 h 1301089"/>
                <a:gd name="connsiteX68" fmla="*/ 1009650 w 1340446"/>
                <a:gd name="connsiteY68" fmla="*/ 1277276 h 1301089"/>
                <a:gd name="connsiteX0" fmla="*/ 1009650 w 1340446"/>
                <a:gd name="connsiteY0" fmla="*/ 1277276 h 1301089"/>
                <a:gd name="connsiteX1" fmla="*/ 985838 w 1340446"/>
                <a:gd name="connsiteY1" fmla="*/ 1282039 h 1301089"/>
                <a:gd name="connsiteX2" fmla="*/ 919163 w 1340446"/>
                <a:gd name="connsiteY2" fmla="*/ 1267751 h 1301089"/>
                <a:gd name="connsiteX3" fmla="*/ 890588 w 1340446"/>
                <a:gd name="connsiteY3" fmla="*/ 1239176 h 1301089"/>
                <a:gd name="connsiteX4" fmla="*/ 885825 w 1340446"/>
                <a:gd name="connsiteY4" fmla="*/ 1224889 h 1301089"/>
                <a:gd name="connsiteX5" fmla="*/ 866775 w 1340446"/>
                <a:gd name="connsiteY5" fmla="*/ 1191551 h 1301089"/>
                <a:gd name="connsiteX6" fmla="*/ 857250 w 1340446"/>
                <a:gd name="connsiteY6" fmla="*/ 943901 h 1301089"/>
                <a:gd name="connsiteX7" fmla="*/ 852488 w 1340446"/>
                <a:gd name="connsiteY7" fmla="*/ 915326 h 1301089"/>
                <a:gd name="connsiteX8" fmla="*/ 847725 w 1340446"/>
                <a:gd name="connsiteY8" fmla="*/ 881989 h 1301089"/>
                <a:gd name="connsiteX9" fmla="*/ 833438 w 1340446"/>
                <a:gd name="connsiteY9" fmla="*/ 867701 h 1301089"/>
                <a:gd name="connsiteX10" fmla="*/ 814388 w 1340446"/>
                <a:gd name="connsiteY10" fmla="*/ 820076 h 1301089"/>
                <a:gd name="connsiteX11" fmla="*/ 800100 w 1340446"/>
                <a:gd name="connsiteY11" fmla="*/ 810551 h 1301089"/>
                <a:gd name="connsiteX12" fmla="*/ 762000 w 1340446"/>
                <a:gd name="connsiteY12" fmla="*/ 796264 h 1301089"/>
                <a:gd name="connsiteX13" fmla="*/ 728663 w 1340446"/>
                <a:gd name="connsiteY13" fmla="*/ 781976 h 1301089"/>
                <a:gd name="connsiteX14" fmla="*/ 676275 w 1340446"/>
                <a:gd name="connsiteY14" fmla="*/ 772451 h 1301089"/>
                <a:gd name="connsiteX15" fmla="*/ 471488 w 1340446"/>
                <a:gd name="connsiteY15" fmla="*/ 762926 h 1301089"/>
                <a:gd name="connsiteX16" fmla="*/ 433388 w 1340446"/>
                <a:gd name="connsiteY16" fmla="*/ 748639 h 1301089"/>
                <a:gd name="connsiteX17" fmla="*/ 414338 w 1340446"/>
                <a:gd name="connsiteY17" fmla="*/ 720064 h 1301089"/>
                <a:gd name="connsiteX18" fmla="*/ 404813 w 1340446"/>
                <a:gd name="connsiteY18" fmla="*/ 691489 h 1301089"/>
                <a:gd name="connsiteX19" fmla="*/ 390525 w 1340446"/>
                <a:gd name="connsiteY19" fmla="*/ 677201 h 1301089"/>
                <a:gd name="connsiteX20" fmla="*/ 376238 w 1340446"/>
                <a:gd name="connsiteY20" fmla="*/ 643864 h 1301089"/>
                <a:gd name="connsiteX21" fmla="*/ 366713 w 1340446"/>
                <a:gd name="connsiteY21" fmla="*/ 581951 h 1301089"/>
                <a:gd name="connsiteX22" fmla="*/ 357188 w 1340446"/>
                <a:gd name="connsiteY22" fmla="*/ 534326 h 1301089"/>
                <a:gd name="connsiteX23" fmla="*/ 352425 w 1340446"/>
                <a:gd name="connsiteY23" fmla="*/ 505751 h 1301089"/>
                <a:gd name="connsiteX24" fmla="*/ 347663 w 1340446"/>
                <a:gd name="connsiteY24" fmla="*/ 481939 h 1301089"/>
                <a:gd name="connsiteX25" fmla="*/ 333375 w 1340446"/>
                <a:gd name="connsiteY25" fmla="*/ 434314 h 1301089"/>
                <a:gd name="connsiteX26" fmla="*/ 319088 w 1340446"/>
                <a:gd name="connsiteY26" fmla="*/ 400976 h 1301089"/>
                <a:gd name="connsiteX27" fmla="*/ 314325 w 1340446"/>
                <a:gd name="connsiteY27" fmla="*/ 386689 h 1301089"/>
                <a:gd name="connsiteX28" fmla="*/ 271463 w 1340446"/>
                <a:gd name="connsiteY28" fmla="*/ 339064 h 1301089"/>
                <a:gd name="connsiteX29" fmla="*/ 257175 w 1340446"/>
                <a:gd name="connsiteY29" fmla="*/ 324776 h 1301089"/>
                <a:gd name="connsiteX30" fmla="*/ 61913 w 1340446"/>
                <a:gd name="connsiteY30" fmla="*/ 320014 h 1301089"/>
                <a:gd name="connsiteX31" fmla="*/ 19050 w 1340446"/>
                <a:gd name="connsiteY31" fmla="*/ 281914 h 1301089"/>
                <a:gd name="connsiteX32" fmla="*/ 9525 w 1340446"/>
                <a:gd name="connsiteY32" fmla="*/ 239051 h 1301089"/>
                <a:gd name="connsiteX33" fmla="*/ 0 w 1340446"/>
                <a:gd name="connsiteY33" fmla="*/ 200951 h 1301089"/>
                <a:gd name="connsiteX34" fmla="*/ 57150 w 1340446"/>
                <a:gd name="connsiteY34" fmla="*/ 24715 h 1301089"/>
                <a:gd name="connsiteX35" fmla="*/ 638175 w 1340446"/>
                <a:gd name="connsiteY35" fmla="*/ 5689 h 1301089"/>
                <a:gd name="connsiteX36" fmla="*/ 757238 w 1340446"/>
                <a:gd name="connsiteY36" fmla="*/ 10451 h 1301089"/>
                <a:gd name="connsiteX37" fmla="*/ 1171575 w 1340446"/>
                <a:gd name="connsiteY37" fmla="*/ 19976 h 1301089"/>
                <a:gd name="connsiteX38" fmla="*/ 1185863 w 1340446"/>
                <a:gd name="connsiteY38" fmla="*/ 29501 h 1301089"/>
                <a:gd name="connsiteX39" fmla="*/ 1204913 w 1340446"/>
                <a:gd name="connsiteY39" fmla="*/ 34264 h 1301089"/>
                <a:gd name="connsiteX40" fmla="*/ 1233488 w 1340446"/>
                <a:gd name="connsiteY40" fmla="*/ 48551 h 1301089"/>
                <a:gd name="connsiteX41" fmla="*/ 1262063 w 1340446"/>
                <a:gd name="connsiteY41" fmla="*/ 62839 h 1301089"/>
                <a:gd name="connsiteX42" fmla="*/ 1276350 w 1340446"/>
                <a:gd name="connsiteY42" fmla="*/ 77126 h 1301089"/>
                <a:gd name="connsiteX43" fmla="*/ 1304925 w 1340446"/>
                <a:gd name="connsiteY43" fmla="*/ 124751 h 1301089"/>
                <a:gd name="connsiteX44" fmla="*/ 1319213 w 1340446"/>
                <a:gd name="connsiteY44" fmla="*/ 181901 h 1301089"/>
                <a:gd name="connsiteX45" fmla="*/ 1328738 w 1340446"/>
                <a:gd name="connsiteY45" fmla="*/ 200951 h 1301089"/>
                <a:gd name="connsiteX46" fmla="*/ 1319213 w 1340446"/>
                <a:gd name="connsiteY46" fmla="*/ 339064 h 1301089"/>
                <a:gd name="connsiteX47" fmla="*/ 1309688 w 1340446"/>
                <a:gd name="connsiteY47" fmla="*/ 377164 h 1301089"/>
                <a:gd name="connsiteX48" fmla="*/ 1304925 w 1340446"/>
                <a:gd name="connsiteY48" fmla="*/ 429551 h 1301089"/>
                <a:gd name="connsiteX49" fmla="*/ 1295400 w 1340446"/>
                <a:gd name="connsiteY49" fmla="*/ 458126 h 1301089"/>
                <a:gd name="connsiteX50" fmla="*/ 1314450 w 1340446"/>
                <a:gd name="connsiteY50" fmla="*/ 772451 h 1301089"/>
                <a:gd name="connsiteX51" fmla="*/ 1314450 w 1340446"/>
                <a:gd name="connsiteY51" fmla="*/ 939139 h 1301089"/>
                <a:gd name="connsiteX52" fmla="*/ 1304925 w 1340446"/>
                <a:gd name="connsiteY52" fmla="*/ 962951 h 1301089"/>
                <a:gd name="connsiteX53" fmla="*/ 1300163 w 1340446"/>
                <a:gd name="connsiteY53" fmla="*/ 977239 h 1301089"/>
                <a:gd name="connsiteX54" fmla="*/ 1285875 w 1340446"/>
                <a:gd name="connsiteY54" fmla="*/ 1039151 h 1301089"/>
                <a:gd name="connsiteX55" fmla="*/ 1276350 w 1340446"/>
                <a:gd name="connsiteY55" fmla="*/ 1058201 h 1301089"/>
                <a:gd name="connsiteX56" fmla="*/ 1266825 w 1340446"/>
                <a:gd name="connsiteY56" fmla="*/ 1139164 h 1301089"/>
                <a:gd name="connsiteX57" fmla="*/ 1262063 w 1340446"/>
                <a:gd name="connsiteY57" fmla="*/ 1177264 h 1301089"/>
                <a:gd name="connsiteX58" fmla="*/ 1252538 w 1340446"/>
                <a:gd name="connsiteY58" fmla="*/ 1201076 h 1301089"/>
                <a:gd name="connsiteX59" fmla="*/ 1247775 w 1340446"/>
                <a:gd name="connsiteY59" fmla="*/ 1220126 h 1301089"/>
                <a:gd name="connsiteX60" fmla="*/ 1243013 w 1340446"/>
                <a:gd name="connsiteY60" fmla="*/ 1243939 h 1301089"/>
                <a:gd name="connsiteX61" fmla="*/ 1233488 w 1340446"/>
                <a:gd name="connsiteY61" fmla="*/ 1258226 h 1301089"/>
                <a:gd name="connsiteX62" fmla="*/ 1228725 w 1340446"/>
                <a:gd name="connsiteY62" fmla="*/ 1277276 h 1301089"/>
                <a:gd name="connsiteX63" fmla="*/ 1223963 w 1340446"/>
                <a:gd name="connsiteY63" fmla="*/ 1291564 h 1301089"/>
                <a:gd name="connsiteX64" fmla="*/ 1195388 w 1340446"/>
                <a:gd name="connsiteY64" fmla="*/ 1301089 h 1301089"/>
                <a:gd name="connsiteX65" fmla="*/ 1057275 w 1340446"/>
                <a:gd name="connsiteY65" fmla="*/ 1296326 h 1301089"/>
                <a:gd name="connsiteX66" fmla="*/ 1042988 w 1340446"/>
                <a:gd name="connsiteY66" fmla="*/ 1286801 h 1301089"/>
                <a:gd name="connsiteX67" fmla="*/ 1019175 w 1340446"/>
                <a:gd name="connsiteY67" fmla="*/ 1277276 h 1301089"/>
                <a:gd name="connsiteX68" fmla="*/ 1009650 w 1340446"/>
                <a:gd name="connsiteY68" fmla="*/ 1277276 h 1301089"/>
                <a:gd name="connsiteX0" fmla="*/ 1009650 w 1331294"/>
                <a:gd name="connsiteY0" fmla="*/ 1277276 h 1301089"/>
                <a:gd name="connsiteX1" fmla="*/ 985838 w 1331294"/>
                <a:gd name="connsiteY1" fmla="*/ 1282039 h 1301089"/>
                <a:gd name="connsiteX2" fmla="*/ 919163 w 1331294"/>
                <a:gd name="connsiteY2" fmla="*/ 1267751 h 1301089"/>
                <a:gd name="connsiteX3" fmla="*/ 890588 w 1331294"/>
                <a:gd name="connsiteY3" fmla="*/ 1239176 h 1301089"/>
                <a:gd name="connsiteX4" fmla="*/ 885825 w 1331294"/>
                <a:gd name="connsiteY4" fmla="*/ 1224889 h 1301089"/>
                <a:gd name="connsiteX5" fmla="*/ 866775 w 1331294"/>
                <a:gd name="connsiteY5" fmla="*/ 1191551 h 1301089"/>
                <a:gd name="connsiteX6" fmla="*/ 857250 w 1331294"/>
                <a:gd name="connsiteY6" fmla="*/ 943901 h 1301089"/>
                <a:gd name="connsiteX7" fmla="*/ 852488 w 1331294"/>
                <a:gd name="connsiteY7" fmla="*/ 915326 h 1301089"/>
                <a:gd name="connsiteX8" fmla="*/ 847725 w 1331294"/>
                <a:gd name="connsiteY8" fmla="*/ 881989 h 1301089"/>
                <a:gd name="connsiteX9" fmla="*/ 833438 w 1331294"/>
                <a:gd name="connsiteY9" fmla="*/ 867701 h 1301089"/>
                <a:gd name="connsiteX10" fmla="*/ 814388 w 1331294"/>
                <a:gd name="connsiteY10" fmla="*/ 820076 h 1301089"/>
                <a:gd name="connsiteX11" fmla="*/ 800100 w 1331294"/>
                <a:gd name="connsiteY11" fmla="*/ 810551 h 1301089"/>
                <a:gd name="connsiteX12" fmla="*/ 762000 w 1331294"/>
                <a:gd name="connsiteY12" fmla="*/ 796264 h 1301089"/>
                <a:gd name="connsiteX13" fmla="*/ 728663 w 1331294"/>
                <a:gd name="connsiteY13" fmla="*/ 781976 h 1301089"/>
                <a:gd name="connsiteX14" fmla="*/ 676275 w 1331294"/>
                <a:gd name="connsiteY14" fmla="*/ 772451 h 1301089"/>
                <a:gd name="connsiteX15" fmla="*/ 471488 w 1331294"/>
                <a:gd name="connsiteY15" fmla="*/ 762926 h 1301089"/>
                <a:gd name="connsiteX16" fmla="*/ 433388 w 1331294"/>
                <a:gd name="connsiteY16" fmla="*/ 748639 h 1301089"/>
                <a:gd name="connsiteX17" fmla="*/ 414338 w 1331294"/>
                <a:gd name="connsiteY17" fmla="*/ 720064 h 1301089"/>
                <a:gd name="connsiteX18" fmla="*/ 404813 w 1331294"/>
                <a:gd name="connsiteY18" fmla="*/ 691489 h 1301089"/>
                <a:gd name="connsiteX19" fmla="*/ 390525 w 1331294"/>
                <a:gd name="connsiteY19" fmla="*/ 677201 h 1301089"/>
                <a:gd name="connsiteX20" fmla="*/ 376238 w 1331294"/>
                <a:gd name="connsiteY20" fmla="*/ 643864 h 1301089"/>
                <a:gd name="connsiteX21" fmla="*/ 366713 w 1331294"/>
                <a:gd name="connsiteY21" fmla="*/ 581951 h 1301089"/>
                <a:gd name="connsiteX22" fmla="*/ 357188 w 1331294"/>
                <a:gd name="connsiteY22" fmla="*/ 534326 h 1301089"/>
                <a:gd name="connsiteX23" fmla="*/ 352425 w 1331294"/>
                <a:gd name="connsiteY23" fmla="*/ 505751 h 1301089"/>
                <a:gd name="connsiteX24" fmla="*/ 347663 w 1331294"/>
                <a:gd name="connsiteY24" fmla="*/ 481939 h 1301089"/>
                <a:gd name="connsiteX25" fmla="*/ 333375 w 1331294"/>
                <a:gd name="connsiteY25" fmla="*/ 434314 h 1301089"/>
                <a:gd name="connsiteX26" fmla="*/ 319088 w 1331294"/>
                <a:gd name="connsiteY26" fmla="*/ 400976 h 1301089"/>
                <a:gd name="connsiteX27" fmla="*/ 314325 w 1331294"/>
                <a:gd name="connsiteY27" fmla="*/ 386689 h 1301089"/>
                <a:gd name="connsiteX28" fmla="*/ 271463 w 1331294"/>
                <a:gd name="connsiteY28" fmla="*/ 339064 h 1301089"/>
                <a:gd name="connsiteX29" fmla="*/ 257175 w 1331294"/>
                <a:gd name="connsiteY29" fmla="*/ 324776 h 1301089"/>
                <a:gd name="connsiteX30" fmla="*/ 61913 w 1331294"/>
                <a:gd name="connsiteY30" fmla="*/ 320014 h 1301089"/>
                <a:gd name="connsiteX31" fmla="*/ 19050 w 1331294"/>
                <a:gd name="connsiteY31" fmla="*/ 281914 h 1301089"/>
                <a:gd name="connsiteX32" fmla="*/ 9525 w 1331294"/>
                <a:gd name="connsiteY32" fmla="*/ 239051 h 1301089"/>
                <a:gd name="connsiteX33" fmla="*/ 0 w 1331294"/>
                <a:gd name="connsiteY33" fmla="*/ 200951 h 1301089"/>
                <a:gd name="connsiteX34" fmla="*/ 57150 w 1331294"/>
                <a:gd name="connsiteY34" fmla="*/ 24715 h 1301089"/>
                <a:gd name="connsiteX35" fmla="*/ 638175 w 1331294"/>
                <a:gd name="connsiteY35" fmla="*/ 5689 h 1301089"/>
                <a:gd name="connsiteX36" fmla="*/ 757238 w 1331294"/>
                <a:gd name="connsiteY36" fmla="*/ 10451 h 1301089"/>
                <a:gd name="connsiteX37" fmla="*/ 1171575 w 1331294"/>
                <a:gd name="connsiteY37" fmla="*/ 19976 h 1301089"/>
                <a:gd name="connsiteX38" fmla="*/ 1185863 w 1331294"/>
                <a:gd name="connsiteY38" fmla="*/ 29501 h 1301089"/>
                <a:gd name="connsiteX39" fmla="*/ 1204913 w 1331294"/>
                <a:gd name="connsiteY39" fmla="*/ 34264 h 1301089"/>
                <a:gd name="connsiteX40" fmla="*/ 1233488 w 1331294"/>
                <a:gd name="connsiteY40" fmla="*/ 48551 h 1301089"/>
                <a:gd name="connsiteX41" fmla="*/ 1262063 w 1331294"/>
                <a:gd name="connsiteY41" fmla="*/ 62839 h 1301089"/>
                <a:gd name="connsiteX42" fmla="*/ 1276350 w 1331294"/>
                <a:gd name="connsiteY42" fmla="*/ 77126 h 1301089"/>
                <a:gd name="connsiteX43" fmla="*/ 1304925 w 1331294"/>
                <a:gd name="connsiteY43" fmla="*/ 124751 h 1301089"/>
                <a:gd name="connsiteX44" fmla="*/ 1319213 w 1331294"/>
                <a:gd name="connsiteY44" fmla="*/ 181901 h 1301089"/>
                <a:gd name="connsiteX45" fmla="*/ 1319213 w 1331294"/>
                <a:gd name="connsiteY45" fmla="*/ 339064 h 1301089"/>
                <a:gd name="connsiteX46" fmla="*/ 1309688 w 1331294"/>
                <a:gd name="connsiteY46" fmla="*/ 377164 h 1301089"/>
                <a:gd name="connsiteX47" fmla="*/ 1304925 w 1331294"/>
                <a:gd name="connsiteY47" fmla="*/ 429551 h 1301089"/>
                <a:gd name="connsiteX48" fmla="*/ 1295400 w 1331294"/>
                <a:gd name="connsiteY48" fmla="*/ 458126 h 1301089"/>
                <a:gd name="connsiteX49" fmla="*/ 1314450 w 1331294"/>
                <a:gd name="connsiteY49" fmla="*/ 772451 h 1301089"/>
                <a:gd name="connsiteX50" fmla="*/ 1314450 w 1331294"/>
                <a:gd name="connsiteY50" fmla="*/ 939139 h 1301089"/>
                <a:gd name="connsiteX51" fmla="*/ 1304925 w 1331294"/>
                <a:gd name="connsiteY51" fmla="*/ 962951 h 1301089"/>
                <a:gd name="connsiteX52" fmla="*/ 1300163 w 1331294"/>
                <a:gd name="connsiteY52" fmla="*/ 977239 h 1301089"/>
                <a:gd name="connsiteX53" fmla="*/ 1285875 w 1331294"/>
                <a:gd name="connsiteY53" fmla="*/ 1039151 h 1301089"/>
                <a:gd name="connsiteX54" fmla="*/ 1276350 w 1331294"/>
                <a:gd name="connsiteY54" fmla="*/ 1058201 h 1301089"/>
                <a:gd name="connsiteX55" fmla="*/ 1266825 w 1331294"/>
                <a:gd name="connsiteY55" fmla="*/ 1139164 h 1301089"/>
                <a:gd name="connsiteX56" fmla="*/ 1262063 w 1331294"/>
                <a:gd name="connsiteY56" fmla="*/ 1177264 h 1301089"/>
                <a:gd name="connsiteX57" fmla="*/ 1252538 w 1331294"/>
                <a:gd name="connsiteY57" fmla="*/ 1201076 h 1301089"/>
                <a:gd name="connsiteX58" fmla="*/ 1247775 w 1331294"/>
                <a:gd name="connsiteY58" fmla="*/ 1220126 h 1301089"/>
                <a:gd name="connsiteX59" fmla="*/ 1243013 w 1331294"/>
                <a:gd name="connsiteY59" fmla="*/ 1243939 h 1301089"/>
                <a:gd name="connsiteX60" fmla="*/ 1233488 w 1331294"/>
                <a:gd name="connsiteY60" fmla="*/ 1258226 h 1301089"/>
                <a:gd name="connsiteX61" fmla="*/ 1228725 w 1331294"/>
                <a:gd name="connsiteY61" fmla="*/ 1277276 h 1301089"/>
                <a:gd name="connsiteX62" fmla="*/ 1223963 w 1331294"/>
                <a:gd name="connsiteY62" fmla="*/ 1291564 h 1301089"/>
                <a:gd name="connsiteX63" fmla="*/ 1195388 w 1331294"/>
                <a:gd name="connsiteY63" fmla="*/ 1301089 h 1301089"/>
                <a:gd name="connsiteX64" fmla="*/ 1057275 w 1331294"/>
                <a:gd name="connsiteY64" fmla="*/ 1296326 h 1301089"/>
                <a:gd name="connsiteX65" fmla="*/ 1042988 w 1331294"/>
                <a:gd name="connsiteY65" fmla="*/ 1286801 h 1301089"/>
                <a:gd name="connsiteX66" fmla="*/ 1019175 w 1331294"/>
                <a:gd name="connsiteY66" fmla="*/ 1277276 h 1301089"/>
                <a:gd name="connsiteX67" fmla="*/ 1009650 w 1331294"/>
                <a:gd name="connsiteY67" fmla="*/ 1277276 h 1301089"/>
                <a:gd name="connsiteX0" fmla="*/ 1009650 w 1331294"/>
                <a:gd name="connsiteY0" fmla="*/ 1277276 h 1301089"/>
                <a:gd name="connsiteX1" fmla="*/ 985838 w 1331294"/>
                <a:gd name="connsiteY1" fmla="*/ 1282039 h 1301089"/>
                <a:gd name="connsiteX2" fmla="*/ 919163 w 1331294"/>
                <a:gd name="connsiteY2" fmla="*/ 1267751 h 1301089"/>
                <a:gd name="connsiteX3" fmla="*/ 890588 w 1331294"/>
                <a:gd name="connsiteY3" fmla="*/ 1239176 h 1301089"/>
                <a:gd name="connsiteX4" fmla="*/ 885825 w 1331294"/>
                <a:gd name="connsiteY4" fmla="*/ 1224889 h 1301089"/>
                <a:gd name="connsiteX5" fmla="*/ 866775 w 1331294"/>
                <a:gd name="connsiteY5" fmla="*/ 1191551 h 1301089"/>
                <a:gd name="connsiteX6" fmla="*/ 857250 w 1331294"/>
                <a:gd name="connsiteY6" fmla="*/ 943901 h 1301089"/>
                <a:gd name="connsiteX7" fmla="*/ 852488 w 1331294"/>
                <a:gd name="connsiteY7" fmla="*/ 915326 h 1301089"/>
                <a:gd name="connsiteX8" fmla="*/ 847725 w 1331294"/>
                <a:gd name="connsiteY8" fmla="*/ 881989 h 1301089"/>
                <a:gd name="connsiteX9" fmla="*/ 833438 w 1331294"/>
                <a:gd name="connsiteY9" fmla="*/ 867701 h 1301089"/>
                <a:gd name="connsiteX10" fmla="*/ 814388 w 1331294"/>
                <a:gd name="connsiteY10" fmla="*/ 820076 h 1301089"/>
                <a:gd name="connsiteX11" fmla="*/ 800100 w 1331294"/>
                <a:gd name="connsiteY11" fmla="*/ 810551 h 1301089"/>
                <a:gd name="connsiteX12" fmla="*/ 762000 w 1331294"/>
                <a:gd name="connsiteY12" fmla="*/ 796264 h 1301089"/>
                <a:gd name="connsiteX13" fmla="*/ 728663 w 1331294"/>
                <a:gd name="connsiteY13" fmla="*/ 781976 h 1301089"/>
                <a:gd name="connsiteX14" fmla="*/ 676275 w 1331294"/>
                <a:gd name="connsiteY14" fmla="*/ 772451 h 1301089"/>
                <a:gd name="connsiteX15" fmla="*/ 471488 w 1331294"/>
                <a:gd name="connsiteY15" fmla="*/ 762926 h 1301089"/>
                <a:gd name="connsiteX16" fmla="*/ 433388 w 1331294"/>
                <a:gd name="connsiteY16" fmla="*/ 748639 h 1301089"/>
                <a:gd name="connsiteX17" fmla="*/ 414338 w 1331294"/>
                <a:gd name="connsiteY17" fmla="*/ 720064 h 1301089"/>
                <a:gd name="connsiteX18" fmla="*/ 404813 w 1331294"/>
                <a:gd name="connsiteY18" fmla="*/ 691489 h 1301089"/>
                <a:gd name="connsiteX19" fmla="*/ 390525 w 1331294"/>
                <a:gd name="connsiteY19" fmla="*/ 677201 h 1301089"/>
                <a:gd name="connsiteX20" fmla="*/ 376238 w 1331294"/>
                <a:gd name="connsiteY20" fmla="*/ 643864 h 1301089"/>
                <a:gd name="connsiteX21" fmla="*/ 366713 w 1331294"/>
                <a:gd name="connsiteY21" fmla="*/ 581951 h 1301089"/>
                <a:gd name="connsiteX22" fmla="*/ 357188 w 1331294"/>
                <a:gd name="connsiteY22" fmla="*/ 534326 h 1301089"/>
                <a:gd name="connsiteX23" fmla="*/ 352425 w 1331294"/>
                <a:gd name="connsiteY23" fmla="*/ 505751 h 1301089"/>
                <a:gd name="connsiteX24" fmla="*/ 347663 w 1331294"/>
                <a:gd name="connsiteY24" fmla="*/ 481939 h 1301089"/>
                <a:gd name="connsiteX25" fmla="*/ 333375 w 1331294"/>
                <a:gd name="connsiteY25" fmla="*/ 434314 h 1301089"/>
                <a:gd name="connsiteX26" fmla="*/ 319088 w 1331294"/>
                <a:gd name="connsiteY26" fmla="*/ 400976 h 1301089"/>
                <a:gd name="connsiteX27" fmla="*/ 314325 w 1331294"/>
                <a:gd name="connsiteY27" fmla="*/ 386689 h 1301089"/>
                <a:gd name="connsiteX28" fmla="*/ 271463 w 1331294"/>
                <a:gd name="connsiteY28" fmla="*/ 339064 h 1301089"/>
                <a:gd name="connsiteX29" fmla="*/ 257175 w 1331294"/>
                <a:gd name="connsiteY29" fmla="*/ 324776 h 1301089"/>
                <a:gd name="connsiteX30" fmla="*/ 61913 w 1331294"/>
                <a:gd name="connsiteY30" fmla="*/ 320014 h 1301089"/>
                <a:gd name="connsiteX31" fmla="*/ 19050 w 1331294"/>
                <a:gd name="connsiteY31" fmla="*/ 281914 h 1301089"/>
                <a:gd name="connsiteX32" fmla="*/ 9525 w 1331294"/>
                <a:gd name="connsiteY32" fmla="*/ 239051 h 1301089"/>
                <a:gd name="connsiteX33" fmla="*/ 0 w 1331294"/>
                <a:gd name="connsiteY33" fmla="*/ 200951 h 1301089"/>
                <a:gd name="connsiteX34" fmla="*/ 57150 w 1331294"/>
                <a:gd name="connsiteY34" fmla="*/ 24715 h 1301089"/>
                <a:gd name="connsiteX35" fmla="*/ 638175 w 1331294"/>
                <a:gd name="connsiteY35" fmla="*/ 5689 h 1301089"/>
                <a:gd name="connsiteX36" fmla="*/ 757238 w 1331294"/>
                <a:gd name="connsiteY36" fmla="*/ 10451 h 1301089"/>
                <a:gd name="connsiteX37" fmla="*/ 1171575 w 1331294"/>
                <a:gd name="connsiteY37" fmla="*/ 19976 h 1301089"/>
                <a:gd name="connsiteX38" fmla="*/ 1185863 w 1331294"/>
                <a:gd name="connsiteY38" fmla="*/ 29501 h 1301089"/>
                <a:gd name="connsiteX39" fmla="*/ 1204913 w 1331294"/>
                <a:gd name="connsiteY39" fmla="*/ 34264 h 1301089"/>
                <a:gd name="connsiteX40" fmla="*/ 1233488 w 1331294"/>
                <a:gd name="connsiteY40" fmla="*/ 48551 h 1301089"/>
                <a:gd name="connsiteX41" fmla="*/ 1262063 w 1331294"/>
                <a:gd name="connsiteY41" fmla="*/ 62839 h 1301089"/>
                <a:gd name="connsiteX42" fmla="*/ 1276350 w 1331294"/>
                <a:gd name="connsiteY42" fmla="*/ 77126 h 1301089"/>
                <a:gd name="connsiteX43" fmla="*/ 1304925 w 1331294"/>
                <a:gd name="connsiteY43" fmla="*/ 124751 h 1301089"/>
                <a:gd name="connsiteX44" fmla="*/ 1319213 w 1331294"/>
                <a:gd name="connsiteY44" fmla="*/ 181901 h 1301089"/>
                <a:gd name="connsiteX45" fmla="*/ 1319213 w 1331294"/>
                <a:gd name="connsiteY45" fmla="*/ 339064 h 1301089"/>
                <a:gd name="connsiteX46" fmla="*/ 1309688 w 1331294"/>
                <a:gd name="connsiteY46" fmla="*/ 377164 h 1301089"/>
                <a:gd name="connsiteX47" fmla="*/ 1304925 w 1331294"/>
                <a:gd name="connsiteY47" fmla="*/ 429551 h 1301089"/>
                <a:gd name="connsiteX48" fmla="*/ 1295400 w 1331294"/>
                <a:gd name="connsiteY48" fmla="*/ 458126 h 1301089"/>
                <a:gd name="connsiteX49" fmla="*/ 1314450 w 1331294"/>
                <a:gd name="connsiteY49" fmla="*/ 772451 h 1301089"/>
                <a:gd name="connsiteX50" fmla="*/ 1314450 w 1331294"/>
                <a:gd name="connsiteY50" fmla="*/ 939139 h 1301089"/>
                <a:gd name="connsiteX51" fmla="*/ 1304925 w 1331294"/>
                <a:gd name="connsiteY51" fmla="*/ 962951 h 1301089"/>
                <a:gd name="connsiteX52" fmla="*/ 1300163 w 1331294"/>
                <a:gd name="connsiteY52" fmla="*/ 977239 h 1301089"/>
                <a:gd name="connsiteX53" fmla="*/ 1285875 w 1331294"/>
                <a:gd name="connsiteY53" fmla="*/ 1039151 h 1301089"/>
                <a:gd name="connsiteX54" fmla="*/ 1276350 w 1331294"/>
                <a:gd name="connsiteY54" fmla="*/ 1058201 h 1301089"/>
                <a:gd name="connsiteX55" fmla="*/ 1266825 w 1331294"/>
                <a:gd name="connsiteY55" fmla="*/ 1139164 h 1301089"/>
                <a:gd name="connsiteX56" fmla="*/ 1262063 w 1331294"/>
                <a:gd name="connsiteY56" fmla="*/ 1177264 h 1301089"/>
                <a:gd name="connsiteX57" fmla="*/ 1252538 w 1331294"/>
                <a:gd name="connsiteY57" fmla="*/ 1201076 h 1301089"/>
                <a:gd name="connsiteX58" fmla="*/ 1247775 w 1331294"/>
                <a:gd name="connsiteY58" fmla="*/ 1220126 h 1301089"/>
                <a:gd name="connsiteX59" fmla="*/ 1243013 w 1331294"/>
                <a:gd name="connsiteY59" fmla="*/ 1243939 h 1301089"/>
                <a:gd name="connsiteX60" fmla="*/ 1233488 w 1331294"/>
                <a:gd name="connsiteY60" fmla="*/ 1258226 h 1301089"/>
                <a:gd name="connsiteX61" fmla="*/ 1228725 w 1331294"/>
                <a:gd name="connsiteY61" fmla="*/ 1277276 h 1301089"/>
                <a:gd name="connsiteX62" fmla="*/ 1223963 w 1331294"/>
                <a:gd name="connsiteY62" fmla="*/ 1291564 h 1301089"/>
                <a:gd name="connsiteX63" fmla="*/ 1195388 w 1331294"/>
                <a:gd name="connsiteY63" fmla="*/ 1301089 h 1301089"/>
                <a:gd name="connsiteX64" fmla="*/ 1057275 w 1331294"/>
                <a:gd name="connsiteY64" fmla="*/ 1296326 h 1301089"/>
                <a:gd name="connsiteX65" fmla="*/ 1042988 w 1331294"/>
                <a:gd name="connsiteY65" fmla="*/ 1286801 h 1301089"/>
                <a:gd name="connsiteX66" fmla="*/ 1019175 w 1331294"/>
                <a:gd name="connsiteY66" fmla="*/ 1277276 h 1301089"/>
                <a:gd name="connsiteX67" fmla="*/ 1009650 w 1331294"/>
                <a:gd name="connsiteY67" fmla="*/ 1277276 h 1301089"/>
                <a:gd name="connsiteX0" fmla="*/ 1009650 w 1331294"/>
                <a:gd name="connsiteY0" fmla="*/ 1277276 h 1301089"/>
                <a:gd name="connsiteX1" fmla="*/ 985838 w 1331294"/>
                <a:gd name="connsiteY1" fmla="*/ 1282039 h 1301089"/>
                <a:gd name="connsiteX2" fmla="*/ 919163 w 1331294"/>
                <a:gd name="connsiteY2" fmla="*/ 1267751 h 1301089"/>
                <a:gd name="connsiteX3" fmla="*/ 890588 w 1331294"/>
                <a:gd name="connsiteY3" fmla="*/ 1239176 h 1301089"/>
                <a:gd name="connsiteX4" fmla="*/ 885825 w 1331294"/>
                <a:gd name="connsiteY4" fmla="*/ 1224889 h 1301089"/>
                <a:gd name="connsiteX5" fmla="*/ 866775 w 1331294"/>
                <a:gd name="connsiteY5" fmla="*/ 1191551 h 1301089"/>
                <a:gd name="connsiteX6" fmla="*/ 857250 w 1331294"/>
                <a:gd name="connsiteY6" fmla="*/ 943901 h 1301089"/>
                <a:gd name="connsiteX7" fmla="*/ 852488 w 1331294"/>
                <a:gd name="connsiteY7" fmla="*/ 915326 h 1301089"/>
                <a:gd name="connsiteX8" fmla="*/ 847725 w 1331294"/>
                <a:gd name="connsiteY8" fmla="*/ 881989 h 1301089"/>
                <a:gd name="connsiteX9" fmla="*/ 833438 w 1331294"/>
                <a:gd name="connsiteY9" fmla="*/ 867701 h 1301089"/>
                <a:gd name="connsiteX10" fmla="*/ 814388 w 1331294"/>
                <a:gd name="connsiteY10" fmla="*/ 820076 h 1301089"/>
                <a:gd name="connsiteX11" fmla="*/ 800100 w 1331294"/>
                <a:gd name="connsiteY11" fmla="*/ 810551 h 1301089"/>
                <a:gd name="connsiteX12" fmla="*/ 762000 w 1331294"/>
                <a:gd name="connsiteY12" fmla="*/ 796264 h 1301089"/>
                <a:gd name="connsiteX13" fmla="*/ 728663 w 1331294"/>
                <a:gd name="connsiteY13" fmla="*/ 781976 h 1301089"/>
                <a:gd name="connsiteX14" fmla="*/ 676275 w 1331294"/>
                <a:gd name="connsiteY14" fmla="*/ 772451 h 1301089"/>
                <a:gd name="connsiteX15" fmla="*/ 471488 w 1331294"/>
                <a:gd name="connsiteY15" fmla="*/ 762926 h 1301089"/>
                <a:gd name="connsiteX16" fmla="*/ 433388 w 1331294"/>
                <a:gd name="connsiteY16" fmla="*/ 748639 h 1301089"/>
                <a:gd name="connsiteX17" fmla="*/ 414338 w 1331294"/>
                <a:gd name="connsiteY17" fmla="*/ 720064 h 1301089"/>
                <a:gd name="connsiteX18" fmla="*/ 404813 w 1331294"/>
                <a:gd name="connsiteY18" fmla="*/ 691489 h 1301089"/>
                <a:gd name="connsiteX19" fmla="*/ 390525 w 1331294"/>
                <a:gd name="connsiteY19" fmla="*/ 677201 h 1301089"/>
                <a:gd name="connsiteX20" fmla="*/ 376238 w 1331294"/>
                <a:gd name="connsiteY20" fmla="*/ 643864 h 1301089"/>
                <a:gd name="connsiteX21" fmla="*/ 366713 w 1331294"/>
                <a:gd name="connsiteY21" fmla="*/ 581951 h 1301089"/>
                <a:gd name="connsiteX22" fmla="*/ 357188 w 1331294"/>
                <a:gd name="connsiteY22" fmla="*/ 534326 h 1301089"/>
                <a:gd name="connsiteX23" fmla="*/ 352425 w 1331294"/>
                <a:gd name="connsiteY23" fmla="*/ 505751 h 1301089"/>
                <a:gd name="connsiteX24" fmla="*/ 347663 w 1331294"/>
                <a:gd name="connsiteY24" fmla="*/ 481939 h 1301089"/>
                <a:gd name="connsiteX25" fmla="*/ 333375 w 1331294"/>
                <a:gd name="connsiteY25" fmla="*/ 434314 h 1301089"/>
                <a:gd name="connsiteX26" fmla="*/ 319088 w 1331294"/>
                <a:gd name="connsiteY26" fmla="*/ 400976 h 1301089"/>
                <a:gd name="connsiteX27" fmla="*/ 314325 w 1331294"/>
                <a:gd name="connsiteY27" fmla="*/ 386689 h 1301089"/>
                <a:gd name="connsiteX28" fmla="*/ 271463 w 1331294"/>
                <a:gd name="connsiteY28" fmla="*/ 339064 h 1301089"/>
                <a:gd name="connsiteX29" fmla="*/ 257175 w 1331294"/>
                <a:gd name="connsiteY29" fmla="*/ 324776 h 1301089"/>
                <a:gd name="connsiteX30" fmla="*/ 61913 w 1331294"/>
                <a:gd name="connsiteY30" fmla="*/ 320014 h 1301089"/>
                <a:gd name="connsiteX31" fmla="*/ 19050 w 1331294"/>
                <a:gd name="connsiteY31" fmla="*/ 281914 h 1301089"/>
                <a:gd name="connsiteX32" fmla="*/ 9525 w 1331294"/>
                <a:gd name="connsiteY32" fmla="*/ 239051 h 1301089"/>
                <a:gd name="connsiteX33" fmla="*/ 0 w 1331294"/>
                <a:gd name="connsiteY33" fmla="*/ 200951 h 1301089"/>
                <a:gd name="connsiteX34" fmla="*/ 57150 w 1331294"/>
                <a:gd name="connsiteY34" fmla="*/ 24715 h 1301089"/>
                <a:gd name="connsiteX35" fmla="*/ 638175 w 1331294"/>
                <a:gd name="connsiteY35" fmla="*/ 5689 h 1301089"/>
                <a:gd name="connsiteX36" fmla="*/ 757238 w 1331294"/>
                <a:gd name="connsiteY36" fmla="*/ 10451 h 1301089"/>
                <a:gd name="connsiteX37" fmla="*/ 1171575 w 1331294"/>
                <a:gd name="connsiteY37" fmla="*/ 19976 h 1301089"/>
                <a:gd name="connsiteX38" fmla="*/ 1185863 w 1331294"/>
                <a:gd name="connsiteY38" fmla="*/ 29501 h 1301089"/>
                <a:gd name="connsiteX39" fmla="*/ 1204913 w 1331294"/>
                <a:gd name="connsiteY39" fmla="*/ 34264 h 1301089"/>
                <a:gd name="connsiteX40" fmla="*/ 1233488 w 1331294"/>
                <a:gd name="connsiteY40" fmla="*/ 48551 h 1301089"/>
                <a:gd name="connsiteX41" fmla="*/ 1262063 w 1331294"/>
                <a:gd name="connsiteY41" fmla="*/ 62839 h 1301089"/>
                <a:gd name="connsiteX42" fmla="*/ 1276350 w 1331294"/>
                <a:gd name="connsiteY42" fmla="*/ 77126 h 1301089"/>
                <a:gd name="connsiteX43" fmla="*/ 1304925 w 1331294"/>
                <a:gd name="connsiteY43" fmla="*/ 124751 h 1301089"/>
                <a:gd name="connsiteX44" fmla="*/ 1319213 w 1331294"/>
                <a:gd name="connsiteY44" fmla="*/ 181901 h 1301089"/>
                <a:gd name="connsiteX45" fmla="*/ 1319213 w 1331294"/>
                <a:gd name="connsiteY45" fmla="*/ 339064 h 1301089"/>
                <a:gd name="connsiteX46" fmla="*/ 1309688 w 1331294"/>
                <a:gd name="connsiteY46" fmla="*/ 377164 h 1301089"/>
                <a:gd name="connsiteX47" fmla="*/ 1304925 w 1331294"/>
                <a:gd name="connsiteY47" fmla="*/ 429551 h 1301089"/>
                <a:gd name="connsiteX48" fmla="*/ 1295400 w 1331294"/>
                <a:gd name="connsiteY48" fmla="*/ 458126 h 1301089"/>
                <a:gd name="connsiteX49" fmla="*/ 1314450 w 1331294"/>
                <a:gd name="connsiteY49" fmla="*/ 772451 h 1301089"/>
                <a:gd name="connsiteX50" fmla="*/ 1314450 w 1331294"/>
                <a:gd name="connsiteY50" fmla="*/ 939139 h 1301089"/>
                <a:gd name="connsiteX51" fmla="*/ 1304925 w 1331294"/>
                <a:gd name="connsiteY51" fmla="*/ 962951 h 1301089"/>
                <a:gd name="connsiteX52" fmla="*/ 1300163 w 1331294"/>
                <a:gd name="connsiteY52" fmla="*/ 977239 h 1301089"/>
                <a:gd name="connsiteX53" fmla="*/ 1285875 w 1331294"/>
                <a:gd name="connsiteY53" fmla="*/ 1039151 h 1301089"/>
                <a:gd name="connsiteX54" fmla="*/ 1276350 w 1331294"/>
                <a:gd name="connsiteY54" fmla="*/ 1058201 h 1301089"/>
                <a:gd name="connsiteX55" fmla="*/ 1266825 w 1331294"/>
                <a:gd name="connsiteY55" fmla="*/ 1139164 h 1301089"/>
                <a:gd name="connsiteX56" fmla="*/ 1262063 w 1331294"/>
                <a:gd name="connsiteY56" fmla="*/ 1177264 h 1301089"/>
                <a:gd name="connsiteX57" fmla="*/ 1252538 w 1331294"/>
                <a:gd name="connsiteY57" fmla="*/ 1201076 h 1301089"/>
                <a:gd name="connsiteX58" fmla="*/ 1247775 w 1331294"/>
                <a:gd name="connsiteY58" fmla="*/ 1220126 h 1301089"/>
                <a:gd name="connsiteX59" fmla="*/ 1243013 w 1331294"/>
                <a:gd name="connsiteY59" fmla="*/ 1243939 h 1301089"/>
                <a:gd name="connsiteX60" fmla="*/ 1233488 w 1331294"/>
                <a:gd name="connsiteY60" fmla="*/ 1258226 h 1301089"/>
                <a:gd name="connsiteX61" fmla="*/ 1228725 w 1331294"/>
                <a:gd name="connsiteY61" fmla="*/ 1277276 h 1301089"/>
                <a:gd name="connsiteX62" fmla="*/ 1223963 w 1331294"/>
                <a:gd name="connsiteY62" fmla="*/ 1291564 h 1301089"/>
                <a:gd name="connsiteX63" fmla="*/ 1195388 w 1331294"/>
                <a:gd name="connsiteY63" fmla="*/ 1301089 h 1301089"/>
                <a:gd name="connsiteX64" fmla="*/ 1057275 w 1331294"/>
                <a:gd name="connsiteY64" fmla="*/ 1296326 h 1301089"/>
                <a:gd name="connsiteX65" fmla="*/ 1042988 w 1331294"/>
                <a:gd name="connsiteY65" fmla="*/ 1286801 h 1301089"/>
                <a:gd name="connsiteX66" fmla="*/ 1019175 w 1331294"/>
                <a:gd name="connsiteY66" fmla="*/ 1277276 h 1301089"/>
                <a:gd name="connsiteX67" fmla="*/ 1009650 w 1331294"/>
                <a:gd name="connsiteY67" fmla="*/ 1277276 h 1301089"/>
                <a:gd name="connsiteX0" fmla="*/ 1009650 w 1331294"/>
                <a:gd name="connsiteY0" fmla="*/ 1277276 h 1301089"/>
                <a:gd name="connsiteX1" fmla="*/ 985838 w 1331294"/>
                <a:gd name="connsiteY1" fmla="*/ 1282039 h 1301089"/>
                <a:gd name="connsiteX2" fmla="*/ 919163 w 1331294"/>
                <a:gd name="connsiteY2" fmla="*/ 1267751 h 1301089"/>
                <a:gd name="connsiteX3" fmla="*/ 890588 w 1331294"/>
                <a:gd name="connsiteY3" fmla="*/ 1239176 h 1301089"/>
                <a:gd name="connsiteX4" fmla="*/ 885825 w 1331294"/>
                <a:gd name="connsiteY4" fmla="*/ 1224889 h 1301089"/>
                <a:gd name="connsiteX5" fmla="*/ 866775 w 1331294"/>
                <a:gd name="connsiteY5" fmla="*/ 1191551 h 1301089"/>
                <a:gd name="connsiteX6" fmla="*/ 857250 w 1331294"/>
                <a:gd name="connsiteY6" fmla="*/ 943901 h 1301089"/>
                <a:gd name="connsiteX7" fmla="*/ 852488 w 1331294"/>
                <a:gd name="connsiteY7" fmla="*/ 915326 h 1301089"/>
                <a:gd name="connsiteX8" fmla="*/ 847725 w 1331294"/>
                <a:gd name="connsiteY8" fmla="*/ 881989 h 1301089"/>
                <a:gd name="connsiteX9" fmla="*/ 833438 w 1331294"/>
                <a:gd name="connsiteY9" fmla="*/ 867701 h 1301089"/>
                <a:gd name="connsiteX10" fmla="*/ 814388 w 1331294"/>
                <a:gd name="connsiteY10" fmla="*/ 820076 h 1301089"/>
                <a:gd name="connsiteX11" fmla="*/ 800100 w 1331294"/>
                <a:gd name="connsiteY11" fmla="*/ 810551 h 1301089"/>
                <a:gd name="connsiteX12" fmla="*/ 762000 w 1331294"/>
                <a:gd name="connsiteY12" fmla="*/ 796264 h 1301089"/>
                <a:gd name="connsiteX13" fmla="*/ 728663 w 1331294"/>
                <a:gd name="connsiteY13" fmla="*/ 781976 h 1301089"/>
                <a:gd name="connsiteX14" fmla="*/ 676275 w 1331294"/>
                <a:gd name="connsiteY14" fmla="*/ 772451 h 1301089"/>
                <a:gd name="connsiteX15" fmla="*/ 471488 w 1331294"/>
                <a:gd name="connsiteY15" fmla="*/ 762926 h 1301089"/>
                <a:gd name="connsiteX16" fmla="*/ 433388 w 1331294"/>
                <a:gd name="connsiteY16" fmla="*/ 748639 h 1301089"/>
                <a:gd name="connsiteX17" fmla="*/ 414338 w 1331294"/>
                <a:gd name="connsiteY17" fmla="*/ 720064 h 1301089"/>
                <a:gd name="connsiteX18" fmla="*/ 404813 w 1331294"/>
                <a:gd name="connsiteY18" fmla="*/ 691489 h 1301089"/>
                <a:gd name="connsiteX19" fmla="*/ 390525 w 1331294"/>
                <a:gd name="connsiteY19" fmla="*/ 677201 h 1301089"/>
                <a:gd name="connsiteX20" fmla="*/ 376238 w 1331294"/>
                <a:gd name="connsiteY20" fmla="*/ 643864 h 1301089"/>
                <a:gd name="connsiteX21" fmla="*/ 366713 w 1331294"/>
                <a:gd name="connsiteY21" fmla="*/ 581951 h 1301089"/>
                <a:gd name="connsiteX22" fmla="*/ 357188 w 1331294"/>
                <a:gd name="connsiteY22" fmla="*/ 534326 h 1301089"/>
                <a:gd name="connsiteX23" fmla="*/ 352425 w 1331294"/>
                <a:gd name="connsiteY23" fmla="*/ 505751 h 1301089"/>
                <a:gd name="connsiteX24" fmla="*/ 347663 w 1331294"/>
                <a:gd name="connsiteY24" fmla="*/ 481939 h 1301089"/>
                <a:gd name="connsiteX25" fmla="*/ 333375 w 1331294"/>
                <a:gd name="connsiteY25" fmla="*/ 434314 h 1301089"/>
                <a:gd name="connsiteX26" fmla="*/ 319088 w 1331294"/>
                <a:gd name="connsiteY26" fmla="*/ 400976 h 1301089"/>
                <a:gd name="connsiteX27" fmla="*/ 314325 w 1331294"/>
                <a:gd name="connsiteY27" fmla="*/ 386689 h 1301089"/>
                <a:gd name="connsiteX28" fmla="*/ 271463 w 1331294"/>
                <a:gd name="connsiteY28" fmla="*/ 339064 h 1301089"/>
                <a:gd name="connsiteX29" fmla="*/ 257175 w 1331294"/>
                <a:gd name="connsiteY29" fmla="*/ 324776 h 1301089"/>
                <a:gd name="connsiteX30" fmla="*/ 61913 w 1331294"/>
                <a:gd name="connsiteY30" fmla="*/ 320014 h 1301089"/>
                <a:gd name="connsiteX31" fmla="*/ 19050 w 1331294"/>
                <a:gd name="connsiteY31" fmla="*/ 281914 h 1301089"/>
                <a:gd name="connsiteX32" fmla="*/ 9525 w 1331294"/>
                <a:gd name="connsiteY32" fmla="*/ 239051 h 1301089"/>
                <a:gd name="connsiteX33" fmla="*/ 0 w 1331294"/>
                <a:gd name="connsiteY33" fmla="*/ 200951 h 1301089"/>
                <a:gd name="connsiteX34" fmla="*/ 57150 w 1331294"/>
                <a:gd name="connsiteY34" fmla="*/ 24715 h 1301089"/>
                <a:gd name="connsiteX35" fmla="*/ 638175 w 1331294"/>
                <a:gd name="connsiteY35" fmla="*/ 5689 h 1301089"/>
                <a:gd name="connsiteX36" fmla="*/ 757238 w 1331294"/>
                <a:gd name="connsiteY36" fmla="*/ 10451 h 1301089"/>
                <a:gd name="connsiteX37" fmla="*/ 1171575 w 1331294"/>
                <a:gd name="connsiteY37" fmla="*/ 19976 h 1301089"/>
                <a:gd name="connsiteX38" fmla="*/ 1185863 w 1331294"/>
                <a:gd name="connsiteY38" fmla="*/ 29501 h 1301089"/>
                <a:gd name="connsiteX39" fmla="*/ 1204913 w 1331294"/>
                <a:gd name="connsiteY39" fmla="*/ 34264 h 1301089"/>
                <a:gd name="connsiteX40" fmla="*/ 1233488 w 1331294"/>
                <a:gd name="connsiteY40" fmla="*/ 48551 h 1301089"/>
                <a:gd name="connsiteX41" fmla="*/ 1262063 w 1331294"/>
                <a:gd name="connsiteY41" fmla="*/ 62839 h 1301089"/>
                <a:gd name="connsiteX42" fmla="*/ 1276350 w 1331294"/>
                <a:gd name="connsiteY42" fmla="*/ 77126 h 1301089"/>
                <a:gd name="connsiteX43" fmla="*/ 1304925 w 1331294"/>
                <a:gd name="connsiteY43" fmla="*/ 124751 h 1301089"/>
                <a:gd name="connsiteX44" fmla="*/ 1319213 w 1331294"/>
                <a:gd name="connsiteY44" fmla="*/ 181901 h 1301089"/>
                <a:gd name="connsiteX45" fmla="*/ 1319213 w 1331294"/>
                <a:gd name="connsiteY45" fmla="*/ 339064 h 1301089"/>
                <a:gd name="connsiteX46" fmla="*/ 1309688 w 1331294"/>
                <a:gd name="connsiteY46" fmla="*/ 377164 h 1301089"/>
                <a:gd name="connsiteX47" fmla="*/ 1304925 w 1331294"/>
                <a:gd name="connsiteY47" fmla="*/ 429551 h 1301089"/>
                <a:gd name="connsiteX48" fmla="*/ 1295400 w 1331294"/>
                <a:gd name="connsiteY48" fmla="*/ 458126 h 1301089"/>
                <a:gd name="connsiteX49" fmla="*/ 1314450 w 1331294"/>
                <a:gd name="connsiteY49" fmla="*/ 772451 h 1301089"/>
                <a:gd name="connsiteX50" fmla="*/ 1314450 w 1331294"/>
                <a:gd name="connsiteY50" fmla="*/ 939139 h 1301089"/>
                <a:gd name="connsiteX51" fmla="*/ 1304925 w 1331294"/>
                <a:gd name="connsiteY51" fmla="*/ 962951 h 1301089"/>
                <a:gd name="connsiteX52" fmla="*/ 1300163 w 1331294"/>
                <a:gd name="connsiteY52" fmla="*/ 977239 h 1301089"/>
                <a:gd name="connsiteX53" fmla="*/ 1285875 w 1331294"/>
                <a:gd name="connsiteY53" fmla="*/ 1039151 h 1301089"/>
                <a:gd name="connsiteX54" fmla="*/ 1276350 w 1331294"/>
                <a:gd name="connsiteY54" fmla="*/ 1058201 h 1301089"/>
                <a:gd name="connsiteX55" fmla="*/ 1266825 w 1331294"/>
                <a:gd name="connsiteY55" fmla="*/ 1139164 h 1301089"/>
                <a:gd name="connsiteX56" fmla="*/ 1262063 w 1331294"/>
                <a:gd name="connsiteY56" fmla="*/ 1177264 h 1301089"/>
                <a:gd name="connsiteX57" fmla="*/ 1252538 w 1331294"/>
                <a:gd name="connsiteY57" fmla="*/ 1201076 h 1301089"/>
                <a:gd name="connsiteX58" fmla="*/ 1247775 w 1331294"/>
                <a:gd name="connsiteY58" fmla="*/ 1220126 h 1301089"/>
                <a:gd name="connsiteX59" fmla="*/ 1243013 w 1331294"/>
                <a:gd name="connsiteY59" fmla="*/ 1243939 h 1301089"/>
                <a:gd name="connsiteX60" fmla="*/ 1233488 w 1331294"/>
                <a:gd name="connsiteY60" fmla="*/ 1258226 h 1301089"/>
                <a:gd name="connsiteX61" fmla="*/ 1228725 w 1331294"/>
                <a:gd name="connsiteY61" fmla="*/ 1277276 h 1301089"/>
                <a:gd name="connsiteX62" fmla="*/ 1223963 w 1331294"/>
                <a:gd name="connsiteY62" fmla="*/ 1291564 h 1301089"/>
                <a:gd name="connsiteX63" fmla="*/ 1195388 w 1331294"/>
                <a:gd name="connsiteY63" fmla="*/ 1301089 h 1301089"/>
                <a:gd name="connsiteX64" fmla="*/ 1057275 w 1331294"/>
                <a:gd name="connsiteY64" fmla="*/ 1296326 h 1301089"/>
                <a:gd name="connsiteX65" fmla="*/ 1042988 w 1331294"/>
                <a:gd name="connsiteY65" fmla="*/ 1286801 h 1301089"/>
                <a:gd name="connsiteX66" fmla="*/ 1019175 w 1331294"/>
                <a:gd name="connsiteY66" fmla="*/ 1277276 h 1301089"/>
                <a:gd name="connsiteX67" fmla="*/ 1009650 w 1331294"/>
                <a:gd name="connsiteY67" fmla="*/ 1277276 h 1301089"/>
                <a:gd name="connsiteX0" fmla="*/ 1009650 w 1323752"/>
                <a:gd name="connsiteY0" fmla="*/ 1277276 h 1301089"/>
                <a:gd name="connsiteX1" fmla="*/ 985838 w 1323752"/>
                <a:gd name="connsiteY1" fmla="*/ 1282039 h 1301089"/>
                <a:gd name="connsiteX2" fmla="*/ 919163 w 1323752"/>
                <a:gd name="connsiteY2" fmla="*/ 1267751 h 1301089"/>
                <a:gd name="connsiteX3" fmla="*/ 890588 w 1323752"/>
                <a:gd name="connsiteY3" fmla="*/ 1239176 h 1301089"/>
                <a:gd name="connsiteX4" fmla="*/ 885825 w 1323752"/>
                <a:gd name="connsiteY4" fmla="*/ 1224889 h 1301089"/>
                <a:gd name="connsiteX5" fmla="*/ 866775 w 1323752"/>
                <a:gd name="connsiteY5" fmla="*/ 1191551 h 1301089"/>
                <a:gd name="connsiteX6" fmla="*/ 857250 w 1323752"/>
                <a:gd name="connsiteY6" fmla="*/ 943901 h 1301089"/>
                <a:gd name="connsiteX7" fmla="*/ 852488 w 1323752"/>
                <a:gd name="connsiteY7" fmla="*/ 915326 h 1301089"/>
                <a:gd name="connsiteX8" fmla="*/ 847725 w 1323752"/>
                <a:gd name="connsiteY8" fmla="*/ 881989 h 1301089"/>
                <a:gd name="connsiteX9" fmla="*/ 833438 w 1323752"/>
                <a:gd name="connsiteY9" fmla="*/ 867701 h 1301089"/>
                <a:gd name="connsiteX10" fmla="*/ 814388 w 1323752"/>
                <a:gd name="connsiteY10" fmla="*/ 820076 h 1301089"/>
                <a:gd name="connsiteX11" fmla="*/ 800100 w 1323752"/>
                <a:gd name="connsiteY11" fmla="*/ 810551 h 1301089"/>
                <a:gd name="connsiteX12" fmla="*/ 762000 w 1323752"/>
                <a:gd name="connsiteY12" fmla="*/ 796264 h 1301089"/>
                <a:gd name="connsiteX13" fmla="*/ 728663 w 1323752"/>
                <a:gd name="connsiteY13" fmla="*/ 781976 h 1301089"/>
                <a:gd name="connsiteX14" fmla="*/ 676275 w 1323752"/>
                <a:gd name="connsiteY14" fmla="*/ 772451 h 1301089"/>
                <a:gd name="connsiteX15" fmla="*/ 471488 w 1323752"/>
                <a:gd name="connsiteY15" fmla="*/ 762926 h 1301089"/>
                <a:gd name="connsiteX16" fmla="*/ 433388 w 1323752"/>
                <a:gd name="connsiteY16" fmla="*/ 748639 h 1301089"/>
                <a:gd name="connsiteX17" fmla="*/ 414338 w 1323752"/>
                <a:gd name="connsiteY17" fmla="*/ 720064 h 1301089"/>
                <a:gd name="connsiteX18" fmla="*/ 404813 w 1323752"/>
                <a:gd name="connsiteY18" fmla="*/ 691489 h 1301089"/>
                <a:gd name="connsiteX19" fmla="*/ 390525 w 1323752"/>
                <a:gd name="connsiteY19" fmla="*/ 677201 h 1301089"/>
                <a:gd name="connsiteX20" fmla="*/ 376238 w 1323752"/>
                <a:gd name="connsiteY20" fmla="*/ 643864 h 1301089"/>
                <a:gd name="connsiteX21" fmla="*/ 366713 w 1323752"/>
                <a:gd name="connsiteY21" fmla="*/ 581951 h 1301089"/>
                <a:gd name="connsiteX22" fmla="*/ 357188 w 1323752"/>
                <a:gd name="connsiteY22" fmla="*/ 534326 h 1301089"/>
                <a:gd name="connsiteX23" fmla="*/ 352425 w 1323752"/>
                <a:gd name="connsiteY23" fmla="*/ 505751 h 1301089"/>
                <a:gd name="connsiteX24" fmla="*/ 347663 w 1323752"/>
                <a:gd name="connsiteY24" fmla="*/ 481939 h 1301089"/>
                <a:gd name="connsiteX25" fmla="*/ 333375 w 1323752"/>
                <a:gd name="connsiteY25" fmla="*/ 434314 h 1301089"/>
                <a:gd name="connsiteX26" fmla="*/ 319088 w 1323752"/>
                <a:gd name="connsiteY26" fmla="*/ 400976 h 1301089"/>
                <a:gd name="connsiteX27" fmla="*/ 314325 w 1323752"/>
                <a:gd name="connsiteY27" fmla="*/ 386689 h 1301089"/>
                <a:gd name="connsiteX28" fmla="*/ 271463 w 1323752"/>
                <a:gd name="connsiteY28" fmla="*/ 339064 h 1301089"/>
                <a:gd name="connsiteX29" fmla="*/ 257175 w 1323752"/>
                <a:gd name="connsiteY29" fmla="*/ 324776 h 1301089"/>
                <a:gd name="connsiteX30" fmla="*/ 61913 w 1323752"/>
                <a:gd name="connsiteY30" fmla="*/ 320014 h 1301089"/>
                <a:gd name="connsiteX31" fmla="*/ 19050 w 1323752"/>
                <a:gd name="connsiteY31" fmla="*/ 281914 h 1301089"/>
                <a:gd name="connsiteX32" fmla="*/ 9525 w 1323752"/>
                <a:gd name="connsiteY32" fmla="*/ 239051 h 1301089"/>
                <a:gd name="connsiteX33" fmla="*/ 0 w 1323752"/>
                <a:gd name="connsiteY33" fmla="*/ 200951 h 1301089"/>
                <a:gd name="connsiteX34" fmla="*/ 57150 w 1323752"/>
                <a:gd name="connsiteY34" fmla="*/ 24715 h 1301089"/>
                <a:gd name="connsiteX35" fmla="*/ 638175 w 1323752"/>
                <a:gd name="connsiteY35" fmla="*/ 5689 h 1301089"/>
                <a:gd name="connsiteX36" fmla="*/ 757238 w 1323752"/>
                <a:gd name="connsiteY36" fmla="*/ 10451 h 1301089"/>
                <a:gd name="connsiteX37" fmla="*/ 1171575 w 1323752"/>
                <a:gd name="connsiteY37" fmla="*/ 19976 h 1301089"/>
                <a:gd name="connsiteX38" fmla="*/ 1185863 w 1323752"/>
                <a:gd name="connsiteY38" fmla="*/ 29501 h 1301089"/>
                <a:gd name="connsiteX39" fmla="*/ 1204913 w 1323752"/>
                <a:gd name="connsiteY39" fmla="*/ 34264 h 1301089"/>
                <a:gd name="connsiteX40" fmla="*/ 1233488 w 1323752"/>
                <a:gd name="connsiteY40" fmla="*/ 48551 h 1301089"/>
                <a:gd name="connsiteX41" fmla="*/ 1262063 w 1323752"/>
                <a:gd name="connsiteY41" fmla="*/ 62839 h 1301089"/>
                <a:gd name="connsiteX42" fmla="*/ 1276350 w 1323752"/>
                <a:gd name="connsiteY42" fmla="*/ 77126 h 1301089"/>
                <a:gd name="connsiteX43" fmla="*/ 1304925 w 1323752"/>
                <a:gd name="connsiteY43" fmla="*/ 124751 h 1301089"/>
                <a:gd name="connsiteX44" fmla="*/ 1319213 w 1323752"/>
                <a:gd name="connsiteY44" fmla="*/ 339064 h 1301089"/>
                <a:gd name="connsiteX45" fmla="*/ 1309688 w 1323752"/>
                <a:gd name="connsiteY45" fmla="*/ 377164 h 1301089"/>
                <a:gd name="connsiteX46" fmla="*/ 1304925 w 1323752"/>
                <a:gd name="connsiteY46" fmla="*/ 429551 h 1301089"/>
                <a:gd name="connsiteX47" fmla="*/ 1295400 w 1323752"/>
                <a:gd name="connsiteY47" fmla="*/ 458126 h 1301089"/>
                <a:gd name="connsiteX48" fmla="*/ 1314450 w 1323752"/>
                <a:gd name="connsiteY48" fmla="*/ 772451 h 1301089"/>
                <a:gd name="connsiteX49" fmla="*/ 1314450 w 1323752"/>
                <a:gd name="connsiteY49" fmla="*/ 939139 h 1301089"/>
                <a:gd name="connsiteX50" fmla="*/ 1304925 w 1323752"/>
                <a:gd name="connsiteY50" fmla="*/ 962951 h 1301089"/>
                <a:gd name="connsiteX51" fmla="*/ 1300163 w 1323752"/>
                <a:gd name="connsiteY51" fmla="*/ 977239 h 1301089"/>
                <a:gd name="connsiteX52" fmla="*/ 1285875 w 1323752"/>
                <a:gd name="connsiteY52" fmla="*/ 1039151 h 1301089"/>
                <a:gd name="connsiteX53" fmla="*/ 1276350 w 1323752"/>
                <a:gd name="connsiteY53" fmla="*/ 1058201 h 1301089"/>
                <a:gd name="connsiteX54" fmla="*/ 1266825 w 1323752"/>
                <a:gd name="connsiteY54" fmla="*/ 1139164 h 1301089"/>
                <a:gd name="connsiteX55" fmla="*/ 1262063 w 1323752"/>
                <a:gd name="connsiteY55" fmla="*/ 1177264 h 1301089"/>
                <a:gd name="connsiteX56" fmla="*/ 1252538 w 1323752"/>
                <a:gd name="connsiteY56" fmla="*/ 1201076 h 1301089"/>
                <a:gd name="connsiteX57" fmla="*/ 1247775 w 1323752"/>
                <a:gd name="connsiteY57" fmla="*/ 1220126 h 1301089"/>
                <a:gd name="connsiteX58" fmla="*/ 1243013 w 1323752"/>
                <a:gd name="connsiteY58" fmla="*/ 1243939 h 1301089"/>
                <a:gd name="connsiteX59" fmla="*/ 1233488 w 1323752"/>
                <a:gd name="connsiteY59" fmla="*/ 1258226 h 1301089"/>
                <a:gd name="connsiteX60" fmla="*/ 1228725 w 1323752"/>
                <a:gd name="connsiteY60" fmla="*/ 1277276 h 1301089"/>
                <a:gd name="connsiteX61" fmla="*/ 1223963 w 1323752"/>
                <a:gd name="connsiteY61" fmla="*/ 1291564 h 1301089"/>
                <a:gd name="connsiteX62" fmla="*/ 1195388 w 1323752"/>
                <a:gd name="connsiteY62" fmla="*/ 1301089 h 1301089"/>
                <a:gd name="connsiteX63" fmla="*/ 1057275 w 1323752"/>
                <a:gd name="connsiteY63" fmla="*/ 1296326 h 1301089"/>
                <a:gd name="connsiteX64" fmla="*/ 1042988 w 1323752"/>
                <a:gd name="connsiteY64" fmla="*/ 1286801 h 1301089"/>
                <a:gd name="connsiteX65" fmla="*/ 1019175 w 1323752"/>
                <a:gd name="connsiteY65" fmla="*/ 1277276 h 1301089"/>
                <a:gd name="connsiteX66" fmla="*/ 1009650 w 1323752"/>
                <a:gd name="connsiteY66" fmla="*/ 1277276 h 1301089"/>
                <a:gd name="connsiteX0" fmla="*/ 1009650 w 1323752"/>
                <a:gd name="connsiteY0" fmla="*/ 1277276 h 1301089"/>
                <a:gd name="connsiteX1" fmla="*/ 985838 w 1323752"/>
                <a:gd name="connsiteY1" fmla="*/ 1282039 h 1301089"/>
                <a:gd name="connsiteX2" fmla="*/ 919163 w 1323752"/>
                <a:gd name="connsiteY2" fmla="*/ 1267751 h 1301089"/>
                <a:gd name="connsiteX3" fmla="*/ 890588 w 1323752"/>
                <a:gd name="connsiteY3" fmla="*/ 1239176 h 1301089"/>
                <a:gd name="connsiteX4" fmla="*/ 885825 w 1323752"/>
                <a:gd name="connsiteY4" fmla="*/ 1224889 h 1301089"/>
                <a:gd name="connsiteX5" fmla="*/ 866775 w 1323752"/>
                <a:gd name="connsiteY5" fmla="*/ 1191551 h 1301089"/>
                <a:gd name="connsiteX6" fmla="*/ 857250 w 1323752"/>
                <a:gd name="connsiteY6" fmla="*/ 943901 h 1301089"/>
                <a:gd name="connsiteX7" fmla="*/ 852488 w 1323752"/>
                <a:gd name="connsiteY7" fmla="*/ 915326 h 1301089"/>
                <a:gd name="connsiteX8" fmla="*/ 847725 w 1323752"/>
                <a:gd name="connsiteY8" fmla="*/ 881989 h 1301089"/>
                <a:gd name="connsiteX9" fmla="*/ 833438 w 1323752"/>
                <a:gd name="connsiteY9" fmla="*/ 867701 h 1301089"/>
                <a:gd name="connsiteX10" fmla="*/ 814388 w 1323752"/>
                <a:gd name="connsiteY10" fmla="*/ 820076 h 1301089"/>
                <a:gd name="connsiteX11" fmla="*/ 800100 w 1323752"/>
                <a:gd name="connsiteY11" fmla="*/ 810551 h 1301089"/>
                <a:gd name="connsiteX12" fmla="*/ 762000 w 1323752"/>
                <a:gd name="connsiteY12" fmla="*/ 796264 h 1301089"/>
                <a:gd name="connsiteX13" fmla="*/ 728663 w 1323752"/>
                <a:gd name="connsiteY13" fmla="*/ 781976 h 1301089"/>
                <a:gd name="connsiteX14" fmla="*/ 676275 w 1323752"/>
                <a:gd name="connsiteY14" fmla="*/ 772451 h 1301089"/>
                <a:gd name="connsiteX15" fmla="*/ 471488 w 1323752"/>
                <a:gd name="connsiteY15" fmla="*/ 762926 h 1301089"/>
                <a:gd name="connsiteX16" fmla="*/ 433388 w 1323752"/>
                <a:gd name="connsiteY16" fmla="*/ 748639 h 1301089"/>
                <a:gd name="connsiteX17" fmla="*/ 414338 w 1323752"/>
                <a:gd name="connsiteY17" fmla="*/ 720064 h 1301089"/>
                <a:gd name="connsiteX18" fmla="*/ 404813 w 1323752"/>
                <a:gd name="connsiteY18" fmla="*/ 691489 h 1301089"/>
                <a:gd name="connsiteX19" fmla="*/ 390525 w 1323752"/>
                <a:gd name="connsiteY19" fmla="*/ 677201 h 1301089"/>
                <a:gd name="connsiteX20" fmla="*/ 376238 w 1323752"/>
                <a:gd name="connsiteY20" fmla="*/ 643864 h 1301089"/>
                <a:gd name="connsiteX21" fmla="*/ 366713 w 1323752"/>
                <a:gd name="connsiteY21" fmla="*/ 581951 h 1301089"/>
                <a:gd name="connsiteX22" fmla="*/ 357188 w 1323752"/>
                <a:gd name="connsiteY22" fmla="*/ 534326 h 1301089"/>
                <a:gd name="connsiteX23" fmla="*/ 352425 w 1323752"/>
                <a:gd name="connsiteY23" fmla="*/ 505751 h 1301089"/>
                <a:gd name="connsiteX24" fmla="*/ 347663 w 1323752"/>
                <a:gd name="connsiteY24" fmla="*/ 481939 h 1301089"/>
                <a:gd name="connsiteX25" fmla="*/ 333375 w 1323752"/>
                <a:gd name="connsiteY25" fmla="*/ 434314 h 1301089"/>
                <a:gd name="connsiteX26" fmla="*/ 319088 w 1323752"/>
                <a:gd name="connsiteY26" fmla="*/ 400976 h 1301089"/>
                <a:gd name="connsiteX27" fmla="*/ 314325 w 1323752"/>
                <a:gd name="connsiteY27" fmla="*/ 386689 h 1301089"/>
                <a:gd name="connsiteX28" fmla="*/ 271463 w 1323752"/>
                <a:gd name="connsiteY28" fmla="*/ 339064 h 1301089"/>
                <a:gd name="connsiteX29" fmla="*/ 257175 w 1323752"/>
                <a:gd name="connsiteY29" fmla="*/ 324776 h 1301089"/>
                <a:gd name="connsiteX30" fmla="*/ 61913 w 1323752"/>
                <a:gd name="connsiteY30" fmla="*/ 320014 h 1301089"/>
                <a:gd name="connsiteX31" fmla="*/ 19050 w 1323752"/>
                <a:gd name="connsiteY31" fmla="*/ 281914 h 1301089"/>
                <a:gd name="connsiteX32" fmla="*/ 9525 w 1323752"/>
                <a:gd name="connsiteY32" fmla="*/ 239051 h 1301089"/>
                <a:gd name="connsiteX33" fmla="*/ 0 w 1323752"/>
                <a:gd name="connsiteY33" fmla="*/ 200951 h 1301089"/>
                <a:gd name="connsiteX34" fmla="*/ 57150 w 1323752"/>
                <a:gd name="connsiteY34" fmla="*/ 24715 h 1301089"/>
                <a:gd name="connsiteX35" fmla="*/ 638175 w 1323752"/>
                <a:gd name="connsiteY35" fmla="*/ 5689 h 1301089"/>
                <a:gd name="connsiteX36" fmla="*/ 757238 w 1323752"/>
                <a:gd name="connsiteY36" fmla="*/ 10451 h 1301089"/>
                <a:gd name="connsiteX37" fmla="*/ 1171575 w 1323752"/>
                <a:gd name="connsiteY37" fmla="*/ 19976 h 1301089"/>
                <a:gd name="connsiteX38" fmla="*/ 1185863 w 1323752"/>
                <a:gd name="connsiteY38" fmla="*/ 29501 h 1301089"/>
                <a:gd name="connsiteX39" fmla="*/ 1204913 w 1323752"/>
                <a:gd name="connsiteY39" fmla="*/ 34264 h 1301089"/>
                <a:gd name="connsiteX40" fmla="*/ 1233488 w 1323752"/>
                <a:gd name="connsiteY40" fmla="*/ 48551 h 1301089"/>
                <a:gd name="connsiteX41" fmla="*/ 1262063 w 1323752"/>
                <a:gd name="connsiteY41" fmla="*/ 62839 h 1301089"/>
                <a:gd name="connsiteX42" fmla="*/ 1276350 w 1323752"/>
                <a:gd name="connsiteY42" fmla="*/ 77126 h 1301089"/>
                <a:gd name="connsiteX43" fmla="*/ 1304925 w 1323752"/>
                <a:gd name="connsiteY43" fmla="*/ 124751 h 1301089"/>
                <a:gd name="connsiteX44" fmla="*/ 1319213 w 1323752"/>
                <a:gd name="connsiteY44" fmla="*/ 339064 h 1301089"/>
                <a:gd name="connsiteX45" fmla="*/ 1309690 w 1323752"/>
                <a:gd name="connsiteY45" fmla="*/ 348591 h 1301089"/>
                <a:gd name="connsiteX46" fmla="*/ 1309688 w 1323752"/>
                <a:gd name="connsiteY46" fmla="*/ 377164 h 1301089"/>
                <a:gd name="connsiteX47" fmla="*/ 1304925 w 1323752"/>
                <a:gd name="connsiteY47" fmla="*/ 429551 h 1301089"/>
                <a:gd name="connsiteX48" fmla="*/ 1295400 w 1323752"/>
                <a:gd name="connsiteY48" fmla="*/ 458126 h 1301089"/>
                <a:gd name="connsiteX49" fmla="*/ 1314450 w 1323752"/>
                <a:gd name="connsiteY49" fmla="*/ 772451 h 1301089"/>
                <a:gd name="connsiteX50" fmla="*/ 1314450 w 1323752"/>
                <a:gd name="connsiteY50" fmla="*/ 939139 h 1301089"/>
                <a:gd name="connsiteX51" fmla="*/ 1304925 w 1323752"/>
                <a:gd name="connsiteY51" fmla="*/ 962951 h 1301089"/>
                <a:gd name="connsiteX52" fmla="*/ 1300163 w 1323752"/>
                <a:gd name="connsiteY52" fmla="*/ 977239 h 1301089"/>
                <a:gd name="connsiteX53" fmla="*/ 1285875 w 1323752"/>
                <a:gd name="connsiteY53" fmla="*/ 1039151 h 1301089"/>
                <a:gd name="connsiteX54" fmla="*/ 1276350 w 1323752"/>
                <a:gd name="connsiteY54" fmla="*/ 1058201 h 1301089"/>
                <a:gd name="connsiteX55" fmla="*/ 1266825 w 1323752"/>
                <a:gd name="connsiteY55" fmla="*/ 1139164 h 1301089"/>
                <a:gd name="connsiteX56" fmla="*/ 1262063 w 1323752"/>
                <a:gd name="connsiteY56" fmla="*/ 1177264 h 1301089"/>
                <a:gd name="connsiteX57" fmla="*/ 1252538 w 1323752"/>
                <a:gd name="connsiteY57" fmla="*/ 1201076 h 1301089"/>
                <a:gd name="connsiteX58" fmla="*/ 1247775 w 1323752"/>
                <a:gd name="connsiteY58" fmla="*/ 1220126 h 1301089"/>
                <a:gd name="connsiteX59" fmla="*/ 1243013 w 1323752"/>
                <a:gd name="connsiteY59" fmla="*/ 1243939 h 1301089"/>
                <a:gd name="connsiteX60" fmla="*/ 1233488 w 1323752"/>
                <a:gd name="connsiteY60" fmla="*/ 1258226 h 1301089"/>
                <a:gd name="connsiteX61" fmla="*/ 1228725 w 1323752"/>
                <a:gd name="connsiteY61" fmla="*/ 1277276 h 1301089"/>
                <a:gd name="connsiteX62" fmla="*/ 1223963 w 1323752"/>
                <a:gd name="connsiteY62" fmla="*/ 1291564 h 1301089"/>
                <a:gd name="connsiteX63" fmla="*/ 1195388 w 1323752"/>
                <a:gd name="connsiteY63" fmla="*/ 1301089 h 1301089"/>
                <a:gd name="connsiteX64" fmla="*/ 1057275 w 1323752"/>
                <a:gd name="connsiteY64" fmla="*/ 1296326 h 1301089"/>
                <a:gd name="connsiteX65" fmla="*/ 1042988 w 1323752"/>
                <a:gd name="connsiteY65" fmla="*/ 1286801 h 1301089"/>
                <a:gd name="connsiteX66" fmla="*/ 1019175 w 1323752"/>
                <a:gd name="connsiteY66" fmla="*/ 1277276 h 1301089"/>
                <a:gd name="connsiteX67" fmla="*/ 1009650 w 1323752"/>
                <a:gd name="connsiteY67" fmla="*/ 1277276 h 1301089"/>
                <a:gd name="connsiteX0" fmla="*/ 1009650 w 1323752"/>
                <a:gd name="connsiteY0" fmla="*/ 1277276 h 1301089"/>
                <a:gd name="connsiteX1" fmla="*/ 985838 w 1323752"/>
                <a:gd name="connsiteY1" fmla="*/ 1282039 h 1301089"/>
                <a:gd name="connsiteX2" fmla="*/ 919163 w 1323752"/>
                <a:gd name="connsiteY2" fmla="*/ 1267751 h 1301089"/>
                <a:gd name="connsiteX3" fmla="*/ 890588 w 1323752"/>
                <a:gd name="connsiteY3" fmla="*/ 1239176 h 1301089"/>
                <a:gd name="connsiteX4" fmla="*/ 885825 w 1323752"/>
                <a:gd name="connsiteY4" fmla="*/ 1224889 h 1301089"/>
                <a:gd name="connsiteX5" fmla="*/ 866775 w 1323752"/>
                <a:gd name="connsiteY5" fmla="*/ 1191551 h 1301089"/>
                <a:gd name="connsiteX6" fmla="*/ 857250 w 1323752"/>
                <a:gd name="connsiteY6" fmla="*/ 943901 h 1301089"/>
                <a:gd name="connsiteX7" fmla="*/ 852488 w 1323752"/>
                <a:gd name="connsiteY7" fmla="*/ 915326 h 1301089"/>
                <a:gd name="connsiteX8" fmla="*/ 847725 w 1323752"/>
                <a:gd name="connsiteY8" fmla="*/ 881989 h 1301089"/>
                <a:gd name="connsiteX9" fmla="*/ 833438 w 1323752"/>
                <a:gd name="connsiteY9" fmla="*/ 867701 h 1301089"/>
                <a:gd name="connsiteX10" fmla="*/ 814388 w 1323752"/>
                <a:gd name="connsiteY10" fmla="*/ 820076 h 1301089"/>
                <a:gd name="connsiteX11" fmla="*/ 800100 w 1323752"/>
                <a:gd name="connsiteY11" fmla="*/ 810551 h 1301089"/>
                <a:gd name="connsiteX12" fmla="*/ 762000 w 1323752"/>
                <a:gd name="connsiteY12" fmla="*/ 796264 h 1301089"/>
                <a:gd name="connsiteX13" fmla="*/ 728663 w 1323752"/>
                <a:gd name="connsiteY13" fmla="*/ 781976 h 1301089"/>
                <a:gd name="connsiteX14" fmla="*/ 676275 w 1323752"/>
                <a:gd name="connsiteY14" fmla="*/ 772451 h 1301089"/>
                <a:gd name="connsiteX15" fmla="*/ 471488 w 1323752"/>
                <a:gd name="connsiteY15" fmla="*/ 762926 h 1301089"/>
                <a:gd name="connsiteX16" fmla="*/ 433388 w 1323752"/>
                <a:gd name="connsiteY16" fmla="*/ 748639 h 1301089"/>
                <a:gd name="connsiteX17" fmla="*/ 414338 w 1323752"/>
                <a:gd name="connsiteY17" fmla="*/ 720064 h 1301089"/>
                <a:gd name="connsiteX18" fmla="*/ 404813 w 1323752"/>
                <a:gd name="connsiteY18" fmla="*/ 691489 h 1301089"/>
                <a:gd name="connsiteX19" fmla="*/ 390525 w 1323752"/>
                <a:gd name="connsiteY19" fmla="*/ 677201 h 1301089"/>
                <a:gd name="connsiteX20" fmla="*/ 376238 w 1323752"/>
                <a:gd name="connsiteY20" fmla="*/ 643864 h 1301089"/>
                <a:gd name="connsiteX21" fmla="*/ 366713 w 1323752"/>
                <a:gd name="connsiteY21" fmla="*/ 581951 h 1301089"/>
                <a:gd name="connsiteX22" fmla="*/ 357188 w 1323752"/>
                <a:gd name="connsiteY22" fmla="*/ 534326 h 1301089"/>
                <a:gd name="connsiteX23" fmla="*/ 352425 w 1323752"/>
                <a:gd name="connsiteY23" fmla="*/ 505751 h 1301089"/>
                <a:gd name="connsiteX24" fmla="*/ 347663 w 1323752"/>
                <a:gd name="connsiteY24" fmla="*/ 481939 h 1301089"/>
                <a:gd name="connsiteX25" fmla="*/ 333375 w 1323752"/>
                <a:gd name="connsiteY25" fmla="*/ 434314 h 1301089"/>
                <a:gd name="connsiteX26" fmla="*/ 319088 w 1323752"/>
                <a:gd name="connsiteY26" fmla="*/ 400976 h 1301089"/>
                <a:gd name="connsiteX27" fmla="*/ 314325 w 1323752"/>
                <a:gd name="connsiteY27" fmla="*/ 386689 h 1301089"/>
                <a:gd name="connsiteX28" fmla="*/ 271463 w 1323752"/>
                <a:gd name="connsiteY28" fmla="*/ 339064 h 1301089"/>
                <a:gd name="connsiteX29" fmla="*/ 257175 w 1323752"/>
                <a:gd name="connsiteY29" fmla="*/ 324776 h 1301089"/>
                <a:gd name="connsiteX30" fmla="*/ 61913 w 1323752"/>
                <a:gd name="connsiteY30" fmla="*/ 320014 h 1301089"/>
                <a:gd name="connsiteX31" fmla="*/ 19050 w 1323752"/>
                <a:gd name="connsiteY31" fmla="*/ 281914 h 1301089"/>
                <a:gd name="connsiteX32" fmla="*/ 9525 w 1323752"/>
                <a:gd name="connsiteY32" fmla="*/ 239051 h 1301089"/>
                <a:gd name="connsiteX33" fmla="*/ 0 w 1323752"/>
                <a:gd name="connsiteY33" fmla="*/ 200951 h 1301089"/>
                <a:gd name="connsiteX34" fmla="*/ 57150 w 1323752"/>
                <a:gd name="connsiteY34" fmla="*/ 24715 h 1301089"/>
                <a:gd name="connsiteX35" fmla="*/ 638175 w 1323752"/>
                <a:gd name="connsiteY35" fmla="*/ 5689 h 1301089"/>
                <a:gd name="connsiteX36" fmla="*/ 757238 w 1323752"/>
                <a:gd name="connsiteY36" fmla="*/ 10451 h 1301089"/>
                <a:gd name="connsiteX37" fmla="*/ 1171575 w 1323752"/>
                <a:gd name="connsiteY37" fmla="*/ 19976 h 1301089"/>
                <a:gd name="connsiteX38" fmla="*/ 1185863 w 1323752"/>
                <a:gd name="connsiteY38" fmla="*/ 29501 h 1301089"/>
                <a:gd name="connsiteX39" fmla="*/ 1204913 w 1323752"/>
                <a:gd name="connsiteY39" fmla="*/ 34264 h 1301089"/>
                <a:gd name="connsiteX40" fmla="*/ 1233488 w 1323752"/>
                <a:gd name="connsiteY40" fmla="*/ 48551 h 1301089"/>
                <a:gd name="connsiteX41" fmla="*/ 1262063 w 1323752"/>
                <a:gd name="connsiteY41" fmla="*/ 62839 h 1301089"/>
                <a:gd name="connsiteX42" fmla="*/ 1276350 w 1323752"/>
                <a:gd name="connsiteY42" fmla="*/ 77126 h 1301089"/>
                <a:gd name="connsiteX43" fmla="*/ 1304925 w 1323752"/>
                <a:gd name="connsiteY43" fmla="*/ 124751 h 1301089"/>
                <a:gd name="connsiteX44" fmla="*/ 1319213 w 1323752"/>
                <a:gd name="connsiteY44" fmla="*/ 339064 h 1301089"/>
                <a:gd name="connsiteX45" fmla="*/ 1309690 w 1323752"/>
                <a:gd name="connsiteY45" fmla="*/ 348591 h 1301089"/>
                <a:gd name="connsiteX46" fmla="*/ 1309688 w 1323752"/>
                <a:gd name="connsiteY46" fmla="*/ 377164 h 1301089"/>
                <a:gd name="connsiteX47" fmla="*/ 1304925 w 1323752"/>
                <a:gd name="connsiteY47" fmla="*/ 429551 h 1301089"/>
                <a:gd name="connsiteX48" fmla="*/ 1295400 w 1323752"/>
                <a:gd name="connsiteY48" fmla="*/ 458126 h 1301089"/>
                <a:gd name="connsiteX49" fmla="*/ 1314450 w 1323752"/>
                <a:gd name="connsiteY49" fmla="*/ 772451 h 1301089"/>
                <a:gd name="connsiteX50" fmla="*/ 1314450 w 1323752"/>
                <a:gd name="connsiteY50" fmla="*/ 939139 h 1301089"/>
                <a:gd name="connsiteX51" fmla="*/ 1304925 w 1323752"/>
                <a:gd name="connsiteY51" fmla="*/ 962951 h 1301089"/>
                <a:gd name="connsiteX52" fmla="*/ 1300163 w 1323752"/>
                <a:gd name="connsiteY52" fmla="*/ 977239 h 1301089"/>
                <a:gd name="connsiteX53" fmla="*/ 1285875 w 1323752"/>
                <a:gd name="connsiteY53" fmla="*/ 1039151 h 1301089"/>
                <a:gd name="connsiteX54" fmla="*/ 1276350 w 1323752"/>
                <a:gd name="connsiteY54" fmla="*/ 1058201 h 1301089"/>
                <a:gd name="connsiteX55" fmla="*/ 1266825 w 1323752"/>
                <a:gd name="connsiteY55" fmla="*/ 1139164 h 1301089"/>
                <a:gd name="connsiteX56" fmla="*/ 1262063 w 1323752"/>
                <a:gd name="connsiteY56" fmla="*/ 1177264 h 1301089"/>
                <a:gd name="connsiteX57" fmla="*/ 1252538 w 1323752"/>
                <a:gd name="connsiteY57" fmla="*/ 1201076 h 1301089"/>
                <a:gd name="connsiteX58" fmla="*/ 1247775 w 1323752"/>
                <a:gd name="connsiteY58" fmla="*/ 1220126 h 1301089"/>
                <a:gd name="connsiteX59" fmla="*/ 1243013 w 1323752"/>
                <a:gd name="connsiteY59" fmla="*/ 1243939 h 1301089"/>
                <a:gd name="connsiteX60" fmla="*/ 1233488 w 1323752"/>
                <a:gd name="connsiteY60" fmla="*/ 1258226 h 1301089"/>
                <a:gd name="connsiteX61" fmla="*/ 1228725 w 1323752"/>
                <a:gd name="connsiteY61" fmla="*/ 1277276 h 1301089"/>
                <a:gd name="connsiteX62" fmla="*/ 1223963 w 1323752"/>
                <a:gd name="connsiteY62" fmla="*/ 1291564 h 1301089"/>
                <a:gd name="connsiteX63" fmla="*/ 1195388 w 1323752"/>
                <a:gd name="connsiteY63" fmla="*/ 1301089 h 1301089"/>
                <a:gd name="connsiteX64" fmla="*/ 1057275 w 1323752"/>
                <a:gd name="connsiteY64" fmla="*/ 1296326 h 1301089"/>
                <a:gd name="connsiteX65" fmla="*/ 1042988 w 1323752"/>
                <a:gd name="connsiteY65" fmla="*/ 1286801 h 1301089"/>
                <a:gd name="connsiteX66" fmla="*/ 1019175 w 1323752"/>
                <a:gd name="connsiteY66" fmla="*/ 1277276 h 1301089"/>
                <a:gd name="connsiteX67" fmla="*/ 1009650 w 1323752"/>
                <a:gd name="connsiteY67" fmla="*/ 1277276 h 1301089"/>
                <a:gd name="connsiteX0" fmla="*/ 1009650 w 1323752"/>
                <a:gd name="connsiteY0" fmla="*/ 1277276 h 1301089"/>
                <a:gd name="connsiteX1" fmla="*/ 985838 w 1323752"/>
                <a:gd name="connsiteY1" fmla="*/ 1282039 h 1301089"/>
                <a:gd name="connsiteX2" fmla="*/ 919163 w 1323752"/>
                <a:gd name="connsiteY2" fmla="*/ 1267751 h 1301089"/>
                <a:gd name="connsiteX3" fmla="*/ 890588 w 1323752"/>
                <a:gd name="connsiteY3" fmla="*/ 1239176 h 1301089"/>
                <a:gd name="connsiteX4" fmla="*/ 885825 w 1323752"/>
                <a:gd name="connsiteY4" fmla="*/ 1224889 h 1301089"/>
                <a:gd name="connsiteX5" fmla="*/ 866775 w 1323752"/>
                <a:gd name="connsiteY5" fmla="*/ 1191551 h 1301089"/>
                <a:gd name="connsiteX6" fmla="*/ 857250 w 1323752"/>
                <a:gd name="connsiteY6" fmla="*/ 943901 h 1301089"/>
                <a:gd name="connsiteX7" fmla="*/ 852488 w 1323752"/>
                <a:gd name="connsiteY7" fmla="*/ 915326 h 1301089"/>
                <a:gd name="connsiteX8" fmla="*/ 847725 w 1323752"/>
                <a:gd name="connsiteY8" fmla="*/ 881989 h 1301089"/>
                <a:gd name="connsiteX9" fmla="*/ 833438 w 1323752"/>
                <a:gd name="connsiteY9" fmla="*/ 867701 h 1301089"/>
                <a:gd name="connsiteX10" fmla="*/ 814388 w 1323752"/>
                <a:gd name="connsiteY10" fmla="*/ 820076 h 1301089"/>
                <a:gd name="connsiteX11" fmla="*/ 800100 w 1323752"/>
                <a:gd name="connsiteY11" fmla="*/ 810551 h 1301089"/>
                <a:gd name="connsiteX12" fmla="*/ 762000 w 1323752"/>
                <a:gd name="connsiteY12" fmla="*/ 796264 h 1301089"/>
                <a:gd name="connsiteX13" fmla="*/ 728663 w 1323752"/>
                <a:gd name="connsiteY13" fmla="*/ 781976 h 1301089"/>
                <a:gd name="connsiteX14" fmla="*/ 676275 w 1323752"/>
                <a:gd name="connsiteY14" fmla="*/ 772451 h 1301089"/>
                <a:gd name="connsiteX15" fmla="*/ 471488 w 1323752"/>
                <a:gd name="connsiteY15" fmla="*/ 762926 h 1301089"/>
                <a:gd name="connsiteX16" fmla="*/ 433388 w 1323752"/>
                <a:gd name="connsiteY16" fmla="*/ 748639 h 1301089"/>
                <a:gd name="connsiteX17" fmla="*/ 414338 w 1323752"/>
                <a:gd name="connsiteY17" fmla="*/ 720064 h 1301089"/>
                <a:gd name="connsiteX18" fmla="*/ 404813 w 1323752"/>
                <a:gd name="connsiteY18" fmla="*/ 691489 h 1301089"/>
                <a:gd name="connsiteX19" fmla="*/ 390525 w 1323752"/>
                <a:gd name="connsiteY19" fmla="*/ 677201 h 1301089"/>
                <a:gd name="connsiteX20" fmla="*/ 376238 w 1323752"/>
                <a:gd name="connsiteY20" fmla="*/ 643864 h 1301089"/>
                <a:gd name="connsiteX21" fmla="*/ 366713 w 1323752"/>
                <a:gd name="connsiteY21" fmla="*/ 581951 h 1301089"/>
                <a:gd name="connsiteX22" fmla="*/ 357188 w 1323752"/>
                <a:gd name="connsiteY22" fmla="*/ 534326 h 1301089"/>
                <a:gd name="connsiteX23" fmla="*/ 352425 w 1323752"/>
                <a:gd name="connsiteY23" fmla="*/ 505751 h 1301089"/>
                <a:gd name="connsiteX24" fmla="*/ 347663 w 1323752"/>
                <a:gd name="connsiteY24" fmla="*/ 481939 h 1301089"/>
                <a:gd name="connsiteX25" fmla="*/ 333375 w 1323752"/>
                <a:gd name="connsiteY25" fmla="*/ 434314 h 1301089"/>
                <a:gd name="connsiteX26" fmla="*/ 319088 w 1323752"/>
                <a:gd name="connsiteY26" fmla="*/ 400976 h 1301089"/>
                <a:gd name="connsiteX27" fmla="*/ 314325 w 1323752"/>
                <a:gd name="connsiteY27" fmla="*/ 386689 h 1301089"/>
                <a:gd name="connsiteX28" fmla="*/ 271463 w 1323752"/>
                <a:gd name="connsiteY28" fmla="*/ 339064 h 1301089"/>
                <a:gd name="connsiteX29" fmla="*/ 257175 w 1323752"/>
                <a:gd name="connsiteY29" fmla="*/ 324776 h 1301089"/>
                <a:gd name="connsiteX30" fmla="*/ 61913 w 1323752"/>
                <a:gd name="connsiteY30" fmla="*/ 320014 h 1301089"/>
                <a:gd name="connsiteX31" fmla="*/ 19050 w 1323752"/>
                <a:gd name="connsiteY31" fmla="*/ 281914 h 1301089"/>
                <a:gd name="connsiteX32" fmla="*/ 9525 w 1323752"/>
                <a:gd name="connsiteY32" fmla="*/ 239051 h 1301089"/>
                <a:gd name="connsiteX33" fmla="*/ 0 w 1323752"/>
                <a:gd name="connsiteY33" fmla="*/ 200951 h 1301089"/>
                <a:gd name="connsiteX34" fmla="*/ 57150 w 1323752"/>
                <a:gd name="connsiteY34" fmla="*/ 24715 h 1301089"/>
                <a:gd name="connsiteX35" fmla="*/ 638175 w 1323752"/>
                <a:gd name="connsiteY35" fmla="*/ 5689 h 1301089"/>
                <a:gd name="connsiteX36" fmla="*/ 757238 w 1323752"/>
                <a:gd name="connsiteY36" fmla="*/ 10451 h 1301089"/>
                <a:gd name="connsiteX37" fmla="*/ 1171575 w 1323752"/>
                <a:gd name="connsiteY37" fmla="*/ 19976 h 1301089"/>
                <a:gd name="connsiteX38" fmla="*/ 1185863 w 1323752"/>
                <a:gd name="connsiteY38" fmla="*/ 29501 h 1301089"/>
                <a:gd name="connsiteX39" fmla="*/ 1204913 w 1323752"/>
                <a:gd name="connsiteY39" fmla="*/ 34264 h 1301089"/>
                <a:gd name="connsiteX40" fmla="*/ 1233488 w 1323752"/>
                <a:gd name="connsiteY40" fmla="*/ 48551 h 1301089"/>
                <a:gd name="connsiteX41" fmla="*/ 1262063 w 1323752"/>
                <a:gd name="connsiteY41" fmla="*/ 62839 h 1301089"/>
                <a:gd name="connsiteX42" fmla="*/ 1276350 w 1323752"/>
                <a:gd name="connsiteY42" fmla="*/ 77126 h 1301089"/>
                <a:gd name="connsiteX43" fmla="*/ 1304925 w 1323752"/>
                <a:gd name="connsiteY43" fmla="*/ 124751 h 1301089"/>
                <a:gd name="connsiteX44" fmla="*/ 1319213 w 1323752"/>
                <a:gd name="connsiteY44" fmla="*/ 339064 h 1301089"/>
                <a:gd name="connsiteX45" fmla="*/ 1309688 w 1323752"/>
                <a:gd name="connsiteY45" fmla="*/ 377164 h 1301089"/>
                <a:gd name="connsiteX46" fmla="*/ 1304925 w 1323752"/>
                <a:gd name="connsiteY46" fmla="*/ 429551 h 1301089"/>
                <a:gd name="connsiteX47" fmla="*/ 1295400 w 1323752"/>
                <a:gd name="connsiteY47" fmla="*/ 458126 h 1301089"/>
                <a:gd name="connsiteX48" fmla="*/ 1314450 w 1323752"/>
                <a:gd name="connsiteY48" fmla="*/ 772451 h 1301089"/>
                <a:gd name="connsiteX49" fmla="*/ 1314450 w 1323752"/>
                <a:gd name="connsiteY49" fmla="*/ 939139 h 1301089"/>
                <a:gd name="connsiteX50" fmla="*/ 1304925 w 1323752"/>
                <a:gd name="connsiteY50" fmla="*/ 962951 h 1301089"/>
                <a:gd name="connsiteX51" fmla="*/ 1300163 w 1323752"/>
                <a:gd name="connsiteY51" fmla="*/ 977239 h 1301089"/>
                <a:gd name="connsiteX52" fmla="*/ 1285875 w 1323752"/>
                <a:gd name="connsiteY52" fmla="*/ 1039151 h 1301089"/>
                <a:gd name="connsiteX53" fmla="*/ 1276350 w 1323752"/>
                <a:gd name="connsiteY53" fmla="*/ 1058201 h 1301089"/>
                <a:gd name="connsiteX54" fmla="*/ 1266825 w 1323752"/>
                <a:gd name="connsiteY54" fmla="*/ 1139164 h 1301089"/>
                <a:gd name="connsiteX55" fmla="*/ 1262063 w 1323752"/>
                <a:gd name="connsiteY55" fmla="*/ 1177264 h 1301089"/>
                <a:gd name="connsiteX56" fmla="*/ 1252538 w 1323752"/>
                <a:gd name="connsiteY56" fmla="*/ 1201076 h 1301089"/>
                <a:gd name="connsiteX57" fmla="*/ 1247775 w 1323752"/>
                <a:gd name="connsiteY57" fmla="*/ 1220126 h 1301089"/>
                <a:gd name="connsiteX58" fmla="*/ 1243013 w 1323752"/>
                <a:gd name="connsiteY58" fmla="*/ 1243939 h 1301089"/>
                <a:gd name="connsiteX59" fmla="*/ 1233488 w 1323752"/>
                <a:gd name="connsiteY59" fmla="*/ 1258226 h 1301089"/>
                <a:gd name="connsiteX60" fmla="*/ 1228725 w 1323752"/>
                <a:gd name="connsiteY60" fmla="*/ 1277276 h 1301089"/>
                <a:gd name="connsiteX61" fmla="*/ 1223963 w 1323752"/>
                <a:gd name="connsiteY61" fmla="*/ 1291564 h 1301089"/>
                <a:gd name="connsiteX62" fmla="*/ 1195388 w 1323752"/>
                <a:gd name="connsiteY62" fmla="*/ 1301089 h 1301089"/>
                <a:gd name="connsiteX63" fmla="*/ 1057275 w 1323752"/>
                <a:gd name="connsiteY63" fmla="*/ 1296326 h 1301089"/>
                <a:gd name="connsiteX64" fmla="*/ 1042988 w 1323752"/>
                <a:gd name="connsiteY64" fmla="*/ 1286801 h 1301089"/>
                <a:gd name="connsiteX65" fmla="*/ 1019175 w 1323752"/>
                <a:gd name="connsiteY65" fmla="*/ 1277276 h 1301089"/>
                <a:gd name="connsiteX66" fmla="*/ 1009650 w 1323752"/>
                <a:gd name="connsiteY66" fmla="*/ 1277276 h 1301089"/>
                <a:gd name="connsiteX0" fmla="*/ 1009650 w 1323752"/>
                <a:gd name="connsiteY0" fmla="*/ 1277276 h 1301089"/>
                <a:gd name="connsiteX1" fmla="*/ 985838 w 1323752"/>
                <a:gd name="connsiteY1" fmla="*/ 1282039 h 1301089"/>
                <a:gd name="connsiteX2" fmla="*/ 919163 w 1323752"/>
                <a:gd name="connsiteY2" fmla="*/ 1267751 h 1301089"/>
                <a:gd name="connsiteX3" fmla="*/ 890588 w 1323752"/>
                <a:gd name="connsiteY3" fmla="*/ 1239176 h 1301089"/>
                <a:gd name="connsiteX4" fmla="*/ 885825 w 1323752"/>
                <a:gd name="connsiteY4" fmla="*/ 1224889 h 1301089"/>
                <a:gd name="connsiteX5" fmla="*/ 866775 w 1323752"/>
                <a:gd name="connsiteY5" fmla="*/ 1191551 h 1301089"/>
                <a:gd name="connsiteX6" fmla="*/ 857250 w 1323752"/>
                <a:gd name="connsiteY6" fmla="*/ 943901 h 1301089"/>
                <a:gd name="connsiteX7" fmla="*/ 852488 w 1323752"/>
                <a:gd name="connsiteY7" fmla="*/ 915326 h 1301089"/>
                <a:gd name="connsiteX8" fmla="*/ 847725 w 1323752"/>
                <a:gd name="connsiteY8" fmla="*/ 881989 h 1301089"/>
                <a:gd name="connsiteX9" fmla="*/ 833438 w 1323752"/>
                <a:gd name="connsiteY9" fmla="*/ 867701 h 1301089"/>
                <a:gd name="connsiteX10" fmla="*/ 814388 w 1323752"/>
                <a:gd name="connsiteY10" fmla="*/ 820076 h 1301089"/>
                <a:gd name="connsiteX11" fmla="*/ 800100 w 1323752"/>
                <a:gd name="connsiteY11" fmla="*/ 810551 h 1301089"/>
                <a:gd name="connsiteX12" fmla="*/ 762000 w 1323752"/>
                <a:gd name="connsiteY12" fmla="*/ 796264 h 1301089"/>
                <a:gd name="connsiteX13" fmla="*/ 728663 w 1323752"/>
                <a:gd name="connsiteY13" fmla="*/ 781976 h 1301089"/>
                <a:gd name="connsiteX14" fmla="*/ 676275 w 1323752"/>
                <a:gd name="connsiteY14" fmla="*/ 772451 h 1301089"/>
                <a:gd name="connsiteX15" fmla="*/ 471488 w 1323752"/>
                <a:gd name="connsiteY15" fmla="*/ 762926 h 1301089"/>
                <a:gd name="connsiteX16" fmla="*/ 433388 w 1323752"/>
                <a:gd name="connsiteY16" fmla="*/ 748639 h 1301089"/>
                <a:gd name="connsiteX17" fmla="*/ 414338 w 1323752"/>
                <a:gd name="connsiteY17" fmla="*/ 720064 h 1301089"/>
                <a:gd name="connsiteX18" fmla="*/ 404813 w 1323752"/>
                <a:gd name="connsiteY18" fmla="*/ 691489 h 1301089"/>
                <a:gd name="connsiteX19" fmla="*/ 390525 w 1323752"/>
                <a:gd name="connsiteY19" fmla="*/ 677201 h 1301089"/>
                <a:gd name="connsiteX20" fmla="*/ 376238 w 1323752"/>
                <a:gd name="connsiteY20" fmla="*/ 643864 h 1301089"/>
                <a:gd name="connsiteX21" fmla="*/ 366713 w 1323752"/>
                <a:gd name="connsiteY21" fmla="*/ 581951 h 1301089"/>
                <a:gd name="connsiteX22" fmla="*/ 357188 w 1323752"/>
                <a:gd name="connsiteY22" fmla="*/ 534326 h 1301089"/>
                <a:gd name="connsiteX23" fmla="*/ 352425 w 1323752"/>
                <a:gd name="connsiteY23" fmla="*/ 505751 h 1301089"/>
                <a:gd name="connsiteX24" fmla="*/ 347663 w 1323752"/>
                <a:gd name="connsiteY24" fmla="*/ 481939 h 1301089"/>
                <a:gd name="connsiteX25" fmla="*/ 333375 w 1323752"/>
                <a:gd name="connsiteY25" fmla="*/ 434314 h 1301089"/>
                <a:gd name="connsiteX26" fmla="*/ 319088 w 1323752"/>
                <a:gd name="connsiteY26" fmla="*/ 400976 h 1301089"/>
                <a:gd name="connsiteX27" fmla="*/ 314325 w 1323752"/>
                <a:gd name="connsiteY27" fmla="*/ 386689 h 1301089"/>
                <a:gd name="connsiteX28" fmla="*/ 271463 w 1323752"/>
                <a:gd name="connsiteY28" fmla="*/ 339064 h 1301089"/>
                <a:gd name="connsiteX29" fmla="*/ 257175 w 1323752"/>
                <a:gd name="connsiteY29" fmla="*/ 324776 h 1301089"/>
                <a:gd name="connsiteX30" fmla="*/ 61913 w 1323752"/>
                <a:gd name="connsiteY30" fmla="*/ 320014 h 1301089"/>
                <a:gd name="connsiteX31" fmla="*/ 19050 w 1323752"/>
                <a:gd name="connsiteY31" fmla="*/ 281914 h 1301089"/>
                <a:gd name="connsiteX32" fmla="*/ 9525 w 1323752"/>
                <a:gd name="connsiteY32" fmla="*/ 239051 h 1301089"/>
                <a:gd name="connsiteX33" fmla="*/ 0 w 1323752"/>
                <a:gd name="connsiteY33" fmla="*/ 200951 h 1301089"/>
                <a:gd name="connsiteX34" fmla="*/ 57150 w 1323752"/>
                <a:gd name="connsiteY34" fmla="*/ 24715 h 1301089"/>
                <a:gd name="connsiteX35" fmla="*/ 638175 w 1323752"/>
                <a:gd name="connsiteY35" fmla="*/ 5689 h 1301089"/>
                <a:gd name="connsiteX36" fmla="*/ 757238 w 1323752"/>
                <a:gd name="connsiteY36" fmla="*/ 10451 h 1301089"/>
                <a:gd name="connsiteX37" fmla="*/ 1171575 w 1323752"/>
                <a:gd name="connsiteY37" fmla="*/ 19976 h 1301089"/>
                <a:gd name="connsiteX38" fmla="*/ 1185863 w 1323752"/>
                <a:gd name="connsiteY38" fmla="*/ 29501 h 1301089"/>
                <a:gd name="connsiteX39" fmla="*/ 1204913 w 1323752"/>
                <a:gd name="connsiteY39" fmla="*/ 34264 h 1301089"/>
                <a:gd name="connsiteX40" fmla="*/ 1233488 w 1323752"/>
                <a:gd name="connsiteY40" fmla="*/ 48551 h 1301089"/>
                <a:gd name="connsiteX41" fmla="*/ 1262063 w 1323752"/>
                <a:gd name="connsiteY41" fmla="*/ 62839 h 1301089"/>
                <a:gd name="connsiteX42" fmla="*/ 1276350 w 1323752"/>
                <a:gd name="connsiteY42" fmla="*/ 77126 h 1301089"/>
                <a:gd name="connsiteX43" fmla="*/ 1304925 w 1323752"/>
                <a:gd name="connsiteY43" fmla="*/ 124751 h 1301089"/>
                <a:gd name="connsiteX44" fmla="*/ 1319213 w 1323752"/>
                <a:gd name="connsiteY44" fmla="*/ 339064 h 1301089"/>
                <a:gd name="connsiteX45" fmla="*/ 1304925 w 1323752"/>
                <a:gd name="connsiteY45" fmla="*/ 429551 h 1301089"/>
                <a:gd name="connsiteX46" fmla="*/ 1295400 w 1323752"/>
                <a:gd name="connsiteY46" fmla="*/ 458126 h 1301089"/>
                <a:gd name="connsiteX47" fmla="*/ 1314450 w 1323752"/>
                <a:gd name="connsiteY47" fmla="*/ 772451 h 1301089"/>
                <a:gd name="connsiteX48" fmla="*/ 1314450 w 1323752"/>
                <a:gd name="connsiteY48" fmla="*/ 939139 h 1301089"/>
                <a:gd name="connsiteX49" fmla="*/ 1304925 w 1323752"/>
                <a:gd name="connsiteY49" fmla="*/ 962951 h 1301089"/>
                <a:gd name="connsiteX50" fmla="*/ 1300163 w 1323752"/>
                <a:gd name="connsiteY50" fmla="*/ 977239 h 1301089"/>
                <a:gd name="connsiteX51" fmla="*/ 1285875 w 1323752"/>
                <a:gd name="connsiteY51" fmla="*/ 1039151 h 1301089"/>
                <a:gd name="connsiteX52" fmla="*/ 1276350 w 1323752"/>
                <a:gd name="connsiteY52" fmla="*/ 1058201 h 1301089"/>
                <a:gd name="connsiteX53" fmla="*/ 1266825 w 1323752"/>
                <a:gd name="connsiteY53" fmla="*/ 1139164 h 1301089"/>
                <a:gd name="connsiteX54" fmla="*/ 1262063 w 1323752"/>
                <a:gd name="connsiteY54" fmla="*/ 1177264 h 1301089"/>
                <a:gd name="connsiteX55" fmla="*/ 1252538 w 1323752"/>
                <a:gd name="connsiteY55" fmla="*/ 1201076 h 1301089"/>
                <a:gd name="connsiteX56" fmla="*/ 1247775 w 1323752"/>
                <a:gd name="connsiteY56" fmla="*/ 1220126 h 1301089"/>
                <a:gd name="connsiteX57" fmla="*/ 1243013 w 1323752"/>
                <a:gd name="connsiteY57" fmla="*/ 1243939 h 1301089"/>
                <a:gd name="connsiteX58" fmla="*/ 1233488 w 1323752"/>
                <a:gd name="connsiteY58" fmla="*/ 1258226 h 1301089"/>
                <a:gd name="connsiteX59" fmla="*/ 1228725 w 1323752"/>
                <a:gd name="connsiteY59" fmla="*/ 1277276 h 1301089"/>
                <a:gd name="connsiteX60" fmla="*/ 1223963 w 1323752"/>
                <a:gd name="connsiteY60" fmla="*/ 1291564 h 1301089"/>
                <a:gd name="connsiteX61" fmla="*/ 1195388 w 1323752"/>
                <a:gd name="connsiteY61" fmla="*/ 1301089 h 1301089"/>
                <a:gd name="connsiteX62" fmla="*/ 1057275 w 1323752"/>
                <a:gd name="connsiteY62" fmla="*/ 1296326 h 1301089"/>
                <a:gd name="connsiteX63" fmla="*/ 1042988 w 1323752"/>
                <a:gd name="connsiteY63" fmla="*/ 1286801 h 1301089"/>
                <a:gd name="connsiteX64" fmla="*/ 1019175 w 1323752"/>
                <a:gd name="connsiteY64" fmla="*/ 1277276 h 1301089"/>
                <a:gd name="connsiteX65" fmla="*/ 1009650 w 1323752"/>
                <a:gd name="connsiteY65" fmla="*/ 1277276 h 1301089"/>
                <a:gd name="connsiteX0" fmla="*/ 1009650 w 1323752"/>
                <a:gd name="connsiteY0" fmla="*/ 1277276 h 1301089"/>
                <a:gd name="connsiteX1" fmla="*/ 985838 w 1323752"/>
                <a:gd name="connsiteY1" fmla="*/ 1282039 h 1301089"/>
                <a:gd name="connsiteX2" fmla="*/ 919163 w 1323752"/>
                <a:gd name="connsiteY2" fmla="*/ 1267751 h 1301089"/>
                <a:gd name="connsiteX3" fmla="*/ 890588 w 1323752"/>
                <a:gd name="connsiteY3" fmla="*/ 1239176 h 1301089"/>
                <a:gd name="connsiteX4" fmla="*/ 885825 w 1323752"/>
                <a:gd name="connsiteY4" fmla="*/ 1224889 h 1301089"/>
                <a:gd name="connsiteX5" fmla="*/ 866775 w 1323752"/>
                <a:gd name="connsiteY5" fmla="*/ 1191551 h 1301089"/>
                <a:gd name="connsiteX6" fmla="*/ 857250 w 1323752"/>
                <a:gd name="connsiteY6" fmla="*/ 943901 h 1301089"/>
                <a:gd name="connsiteX7" fmla="*/ 852488 w 1323752"/>
                <a:gd name="connsiteY7" fmla="*/ 915326 h 1301089"/>
                <a:gd name="connsiteX8" fmla="*/ 847725 w 1323752"/>
                <a:gd name="connsiteY8" fmla="*/ 881989 h 1301089"/>
                <a:gd name="connsiteX9" fmla="*/ 833438 w 1323752"/>
                <a:gd name="connsiteY9" fmla="*/ 867701 h 1301089"/>
                <a:gd name="connsiteX10" fmla="*/ 814388 w 1323752"/>
                <a:gd name="connsiteY10" fmla="*/ 820076 h 1301089"/>
                <a:gd name="connsiteX11" fmla="*/ 800100 w 1323752"/>
                <a:gd name="connsiteY11" fmla="*/ 810551 h 1301089"/>
                <a:gd name="connsiteX12" fmla="*/ 762000 w 1323752"/>
                <a:gd name="connsiteY12" fmla="*/ 796264 h 1301089"/>
                <a:gd name="connsiteX13" fmla="*/ 728663 w 1323752"/>
                <a:gd name="connsiteY13" fmla="*/ 781976 h 1301089"/>
                <a:gd name="connsiteX14" fmla="*/ 676275 w 1323752"/>
                <a:gd name="connsiteY14" fmla="*/ 772451 h 1301089"/>
                <a:gd name="connsiteX15" fmla="*/ 471488 w 1323752"/>
                <a:gd name="connsiteY15" fmla="*/ 762926 h 1301089"/>
                <a:gd name="connsiteX16" fmla="*/ 433388 w 1323752"/>
                <a:gd name="connsiteY16" fmla="*/ 748639 h 1301089"/>
                <a:gd name="connsiteX17" fmla="*/ 414338 w 1323752"/>
                <a:gd name="connsiteY17" fmla="*/ 720064 h 1301089"/>
                <a:gd name="connsiteX18" fmla="*/ 404813 w 1323752"/>
                <a:gd name="connsiteY18" fmla="*/ 691489 h 1301089"/>
                <a:gd name="connsiteX19" fmla="*/ 390525 w 1323752"/>
                <a:gd name="connsiteY19" fmla="*/ 677201 h 1301089"/>
                <a:gd name="connsiteX20" fmla="*/ 376238 w 1323752"/>
                <a:gd name="connsiteY20" fmla="*/ 643864 h 1301089"/>
                <a:gd name="connsiteX21" fmla="*/ 366713 w 1323752"/>
                <a:gd name="connsiteY21" fmla="*/ 581951 h 1301089"/>
                <a:gd name="connsiteX22" fmla="*/ 357188 w 1323752"/>
                <a:gd name="connsiteY22" fmla="*/ 534326 h 1301089"/>
                <a:gd name="connsiteX23" fmla="*/ 352425 w 1323752"/>
                <a:gd name="connsiteY23" fmla="*/ 505751 h 1301089"/>
                <a:gd name="connsiteX24" fmla="*/ 347663 w 1323752"/>
                <a:gd name="connsiteY24" fmla="*/ 481939 h 1301089"/>
                <a:gd name="connsiteX25" fmla="*/ 333375 w 1323752"/>
                <a:gd name="connsiteY25" fmla="*/ 434314 h 1301089"/>
                <a:gd name="connsiteX26" fmla="*/ 319088 w 1323752"/>
                <a:gd name="connsiteY26" fmla="*/ 400976 h 1301089"/>
                <a:gd name="connsiteX27" fmla="*/ 314325 w 1323752"/>
                <a:gd name="connsiteY27" fmla="*/ 386689 h 1301089"/>
                <a:gd name="connsiteX28" fmla="*/ 271463 w 1323752"/>
                <a:gd name="connsiteY28" fmla="*/ 339064 h 1301089"/>
                <a:gd name="connsiteX29" fmla="*/ 257175 w 1323752"/>
                <a:gd name="connsiteY29" fmla="*/ 324776 h 1301089"/>
                <a:gd name="connsiteX30" fmla="*/ 61913 w 1323752"/>
                <a:gd name="connsiteY30" fmla="*/ 320014 h 1301089"/>
                <a:gd name="connsiteX31" fmla="*/ 19050 w 1323752"/>
                <a:gd name="connsiteY31" fmla="*/ 281914 h 1301089"/>
                <a:gd name="connsiteX32" fmla="*/ 9525 w 1323752"/>
                <a:gd name="connsiteY32" fmla="*/ 239051 h 1301089"/>
                <a:gd name="connsiteX33" fmla="*/ 0 w 1323752"/>
                <a:gd name="connsiteY33" fmla="*/ 200951 h 1301089"/>
                <a:gd name="connsiteX34" fmla="*/ 57150 w 1323752"/>
                <a:gd name="connsiteY34" fmla="*/ 24715 h 1301089"/>
                <a:gd name="connsiteX35" fmla="*/ 638175 w 1323752"/>
                <a:gd name="connsiteY35" fmla="*/ 5689 h 1301089"/>
                <a:gd name="connsiteX36" fmla="*/ 757238 w 1323752"/>
                <a:gd name="connsiteY36" fmla="*/ 10451 h 1301089"/>
                <a:gd name="connsiteX37" fmla="*/ 1171575 w 1323752"/>
                <a:gd name="connsiteY37" fmla="*/ 19976 h 1301089"/>
                <a:gd name="connsiteX38" fmla="*/ 1185863 w 1323752"/>
                <a:gd name="connsiteY38" fmla="*/ 29501 h 1301089"/>
                <a:gd name="connsiteX39" fmla="*/ 1204913 w 1323752"/>
                <a:gd name="connsiteY39" fmla="*/ 34264 h 1301089"/>
                <a:gd name="connsiteX40" fmla="*/ 1233488 w 1323752"/>
                <a:gd name="connsiteY40" fmla="*/ 48551 h 1301089"/>
                <a:gd name="connsiteX41" fmla="*/ 1262063 w 1323752"/>
                <a:gd name="connsiteY41" fmla="*/ 62839 h 1301089"/>
                <a:gd name="connsiteX42" fmla="*/ 1276350 w 1323752"/>
                <a:gd name="connsiteY42" fmla="*/ 77126 h 1301089"/>
                <a:gd name="connsiteX43" fmla="*/ 1304925 w 1323752"/>
                <a:gd name="connsiteY43" fmla="*/ 124751 h 1301089"/>
                <a:gd name="connsiteX44" fmla="*/ 1304925 w 1323752"/>
                <a:gd name="connsiteY44" fmla="*/ 429551 h 1301089"/>
                <a:gd name="connsiteX45" fmla="*/ 1295400 w 1323752"/>
                <a:gd name="connsiteY45" fmla="*/ 458126 h 1301089"/>
                <a:gd name="connsiteX46" fmla="*/ 1314450 w 1323752"/>
                <a:gd name="connsiteY46" fmla="*/ 772451 h 1301089"/>
                <a:gd name="connsiteX47" fmla="*/ 1314450 w 1323752"/>
                <a:gd name="connsiteY47" fmla="*/ 939139 h 1301089"/>
                <a:gd name="connsiteX48" fmla="*/ 1304925 w 1323752"/>
                <a:gd name="connsiteY48" fmla="*/ 962951 h 1301089"/>
                <a:gd name="connsiteX49" fmla="*/ 1300163 w 1323752"/>
                <a:gd name="connsiteY49" fmla="*/ 977239 h 1301089"/>
                <a:gd name="connsiteX50" fmla="*/ 1285875 w 1323752"/>
                <a:gd name="connsiteY50" fmla="*/ 1039151 h 1301089"/>
                <a:gd name="connsiteX51" fmla="*/ 1276350 w 1323752"/>
                <a:gd name="connsiteY51" fmla="*/ 1058201 h 1301089"/>
                <a:gd name="connsiteX52" fmla="*/ 1266825 w 1323752"/>
                <a:gd name="connsiteY52" fmla="*/ 1139164 h 1301089"/>
                <a:gd name="connsiteX53" fmla="*/ 1262063 w 1323752"/>
                <a:gd name="connsiteY53" fmla="*/ 1177264 h 1301089"/>
                <a:gd name="connsiteX54" fmla="*/ 1252538 w 1323752"/>
                <a:gd name="connsiteY54" fmla="*/ 1201076 h 1301089"/>
                <a:gd name="connsiteX55" fmla="*/ 1247775 w 1323752"/>
                <a:gd name="connsiteY55" fmla="*/ 1220126 h 1301089"/>
                <a:gd name="connsiteX56" fmla="*/ 1243013 w 1323752"/>
                <a:gd name="connsiteY56" fmla="*/ 1243939 h 1301089"/>
                <a:gd name="connsiteX57" fmla="*/ 1233488 w 1323752"/>
                <a:gd name="connsiteY57" fmla="*/ 1258226 h 1301089"/>
                <a:gd name="connsiteX58" fmla="*/ 1228725 w 1323752"/>
                <a:gd name="connsiteY58" fmla="*/ 1277276 h 1301089"/>
                <a:gd name="connsiteX59" fmla="*/ 1223963 w 1323752"/>
                <a:gd name="connsiteY59" fmla="*/ 1291564 h 1301089"/>
                <a:gd name="connsiteX60" fmla="*/ 1195388 w 1323752"/>
                <a:gd name="connsiteY60" fmla="*/ 1301089 h 1301089"/>
                <a:gd name="connsiteX61" fmla="*/ 1057275 w 1323752"/>
                <a:gd name="connsiteY61" fmla="*/ 1296326 h 1301089"/>
                <a:gd name="connsiteX62" fmla="*/ 1042988 w 1323752"/>
                <a:gd name="connsiteY62" fmla="*/ 1286801 h 1301089"/>
                <a:gd name="connsiteX63" fmla="*/ 1019175 w 1323752"/>
                <a:gd name="connsiteY63" fmla="*/ 1277276 h 1301089"/>
                <a:gd name="connsiteX64" fmla="*/ 1009650 w 1323752"/>
                <a:gd name="connsiteY64" fmla="*/ 1277276 h 1301089"/>
                <a:gd name="connsiteX0" fmla="*/ 1009650 w 1323752"/>
                <a:gd name="connsiteY0" fmla="*/ 1277276 h 1301089"/>
                <a:gd name="connsiteX1" fmla="*/ 985838 w 1323752"/>
                <a:gd name="connsiteY1" fmla="*/ 1282039 h 1301089"/>
                <a:gd name="connsiteX2" fmla="*/ 919163 w 1323752"/>
                <a:gd name="connsiteY2" fmla="*/ 1267751 h 1301089"/>
                <a:gd name="connsiteX3" fmla="*/ 890588 w 1323752"/>
                <a:gd name="connsiteY3" fmla="*/ 1239176 h 1301089"/>
                <a:gd name="connsiteX4" fmla="*/ 885825 w 1323752"/>
                <a:gd name="connsiteY4" fmla="*/ 1224889 h 1301089"/>
                <a:gd name="connsiteX5" fmla="*/ 866775 w 1323752"/>
                <a:gd name="connsiteY5" fmla="*/ 1191551 h 1301089"/>
                <a:gd name="connsiteX6" fmla="*/ 857250 w 1323752"/>
                <a:gd name="connsiteY6" fmla="*/ 943901 h 1301089"/>
                <a:gd name="connsiteX7" fmla="*/ 852488 w 1323752"/>
                <a:gd name="connsiteY7" fmla="*/ 915326 h 1301089"/>
                <a:gd name="connsiteX8" fmla="*/ 847725 w 1323752"/>
                <a:gd name="connsiteY8" fmla="*/ 881989 h 1301089"/>
                <a:gd name="connsiteX9" fmla="*/ 833438 w 1323752"/>
                <a:gd name="connsiteY9" fmla="*/ 867701 h 1301089"/>
                <a:gd name="connsiteX10" fmla="*/ 814388 w 1323752"/>
                <a:gd name="connsiteY10" fmla="*/ 820076 h 1301089"/>
                <a:gd name="connsiteX11" fmla="*/ 800100 w 1323752"/>
                <a:gd name="connsiteY11" fmla="*/ 810551 h 1301089"/>
                <a:gd name="connsiteX12" fmla="*/ 762000 w 1323752"/>
                <a:gd name="connsiteY12" fmla="*/ 796264 h 1301089"/>
                <a:gd name="connsiteX13" fmla="*/ 728663 w 1323752"/>
                <a:gd name="connsiteY13" fmla="*/ 781976 h 1301089"/>
                <a:gd name="connsiteX14" fmla="*/ 676275 w 1323752"/>
                <a:gd name="connsiteY14" fmla="*/ 772451 h 1301089"/>
                <a:gd name="connsiteX15" fmla="*/ 471488 w 1323752"/>
                <a:gd name="connsiteY15" fmla="*/ 762926 h 1301089"/>
                <a:gd name="connsiteX16" fmla="*/ 433388 w 1323752"/>
                <a:gd name="connsiteY16" fmla="*/ 748639 h 1301089"/>
                <a:gd name="connsiteX17" fmla="*/ 414338 w 1323752"/>
                <a:gd name="connsiteY17" fmla="*/ 720064 h 1301089"/>
                <a:gd name="connsiteX18" fmla="*/ 404813 w 1323752"/>
                <a:gd name="connsiteY18" fmla="*/ 691489 h 1301089"/>
                <a:gd name="connsiteX19" fmla="*/ 390525 w 1323752"/>
                <a:gd name="connsiteY19" fmla="*/ 677201 h 1301089"/>
                <a:gd name="connsiteX20" fmla="*/ 376238 w 1323752"/>
                <a:gd name="connsiteY20" fmla="*/ 643864 h 1301089"/>
                <a:gd name="connsiteX21" fmla="*/ 366713 w 1323752"/>
                <a:gd name="connsiteY21" fmla="*/ 581951 h 1301089"/>
                <a:gd name="connsiteX22" fmla="*/ 357188 w 1323752"/>
                <a:gd name="connsiteY22" fmla="*/ 534326 h 1301089"/>
                <a:gd name="connsiteX23" fmla="*/ 352425 w 1323752"/>
                <a:gd name="connsiteY23" fmla="*/ 505751 h 1301089"/>
                <a:gd name="connsiteX24" fmla="*/ 347663 w 1323752"/>
                <a:gd name="connsiteY24" fmla="*/ 481939 h 1301089"/>
                <a:gd name="connsiteX25" fmla="*/ 333375 w 1323752"/>
                <a:gd name="connsiteY25" fmla="*/ 434314 h 1301089"/>
                <a:gd name="connsiteX26" fmla="*/ 319088 w 1323752"/>
                <a:gd name="connsiteY26" fmla="*/ 400976 h 1301089"/>
                <a:gd name="connsiteX27" fmla="*/ 314325 w 1323752"/>
                <a:gd name="connsiteY27" fmla="*/ 386689 h 1301089"/>
                <a:gd name="connsiteX28" fmla="*/ 271463 w 1323752"/>
                <a:gd name="connsiteY28" fmla="*/ 339064 h 1301089"/>
                <a:gd name="connsiteX29" fmla="*/ 257175 w 1323752"/>
                <a:gd name="connsiteY29" fmla="*/ 324776 h 1301089"/>
                <a:gd name="connsiteX30" fmla="*/ 61913 w 1323752"/>
                <a:gd name="connsiteY30" fmla="*/ 320014 h 1301089"/>
                <a:gd name="connsiteX31" fmla="*/ 19050 w 1323752"/>
                <a:gd name="connsiteY31" fmla="*/ 281914 h 1301089"/>
                <a:gd name="connsiteX32" fmla="*/ 9525 w 1323752"/>
                <a:gd name="connsiteY32" fmla="*/ 239051 h 1301089"/>
                <a:gd name="connsiteX33" fmla="*/ 0 w 1323752"/>
                <a:gd name="connsiteY33" fmla="*/ 200951 h 1301089"/>
                <a:gd name="connsiteX34" fmla="*/ 57150 w 1323752"/>
                <a:gd name="connsiteY34" fmla="*/ 24715 h 1301089"/>
                <a:gd name="connsiteX35" fmla="*/ 638175 w 1323752"/>
                <a:gd name="connsiteY35" fmla="*/ 5689 h 1301089"/>
                <a:gd name="connsiteX36" fmla="*/ 757238 w 1323752"/>
                <a:gd name="connsiteY36" fmla="*/ 10451 h 1301089"/>
                <a:gd name="connsiteX37" fmla="*/ 1171575 w 1323752"/>
                <a:gd name="connsiteY37" fmla="*/ 19976 h 1301089"/>
                <a:gd name="connsiteX38" fmla="*/ 1185863 w 1323752"/>
                <a:gd name="connsiteY38" fmla="*/ 29501 h 1301089"/>
                <a:gd name="connsiteX39" fmla="*/ 1204913 w 1323752"/>
                <a:gd name="connsiteY39" fmla="*/ 34264 h 1301089"/>
                <a:gd name="connsiteX40" fmla="*/ 1233488 w 1323752"/>
                <a:gd name="connsiteY40" fmla="*/ 48551 h 1301089"/>
                <a:gd name="connsiteX41" fmla="*/ 1262063 w 1323752"/>
                <a:gd name="connsiteY41" fmla="*/ 62839 h 1301089"/>
                <a:gd name="connsiteX42" fmla="*/ 1276350 w 1323752"/>
                <a:gd name="connsiteY42" fmla="*/ 77126 h 1301089"/>
                <a:gd name="connsiteX43" fmla="*/ 1304925 w 1323752"/>
                <a:gd name="connsiteY43" fmla="*/ 429551 h 1301089"/>
                <a:gd name="connsiteX44" fmla="*/ 1295400 w 1323752"/>
                <a:gd name="connsiteY44" fmla="*/ 458126 h 1301089"/>
                <a:gd name="connsiteX45" fmla="*/ 1314450 w 1323752"/>
                <a:gd name="connsiteY45" fmla="*/ 772451 h 1301089"/>
                <a:gd name="connsiteX46" fmla="*/ 1314450 w 1323752"/>
                <a:gd name="connsiteY46" fmla="*/ 939139 h 1301089"/>
                <a:gd name="connsiteX47" fmla="*/ 1304925 w 1323752"/>
                <a:gd name="connsiteY47" fmla="*/ 962951 h 1301089"/>
                <a:gd name="connsiteX48" fmla="*/ 1300163 w 1323752"/>
                <a:gd name="connsiteY48" fmla="*/ 977239 h 1301089"/>
                <a:gd name="connsiteX49" fmla="*/ 1285875 w 1323752"/>
                <a:gd name="connsiteY49" fmla="*/ 1039151 h 1301089"/>
                <a:gd name="connsiteX50" fmla="*/ 1276350 w 1323752"/>
                <a:gd name="connsiteY50" fmla="*/ 1058201 h 1301089"/>
                <a:gd name="connsiteX51" fmla="*/ 1266825 w 1323752"/>
                <a:gd name="connsiteY51" fmla="*/ 1139164 h 1301089"/>
                <a:gd name="connsiteX52" fmla="*/ 1262063 w 1323752"/>
                <a:gd name="connsiteY52" fmla="*/ 1177264 h 1301089"/>
                <a:gd name="connsiteX53" fmla="*/ 1252538 w 1323752"/>
                <a:gd name="connsiteY53" fmla="*/ 1201076 h 1301089"/>
                <a:gd name="connsiteX54" fmla="*/ 1247775 w 1323752"/>
                <a:gd name="connsiteY54" fmla="*/ 1220126 h 1301089"/>
                <a:gd name="connsiteX55" fmla="*/ 1243013 w 1323752"/>
                <a:gd name="connsiteY55" fmla="*/ 1243939 h 1301089"/>
                <a:gd name="connsiteX56" fmla="*/ 1233488 w 1323752"/>
                <a:gd name="connsiteY56" fmla="*/ 1258226 h 1301089"/>
                <a:gd name="connsiteX57" fmla="*/ 1228725 w 1323752"/>
                <a:gd name="connsiteY57" fmla="*/ 1277276 h 1301089"/>
                <a:gd name="connsiteX58" fmla="*/ 1223963 w 1323752"/>
                <a:gd name="connsiteY58" fmla="*/ 1291564 h 1301089"/>
                <a:gd name="connsiteX59" fmla="*/ 1195388 w 1323752"/>
                <a:gd name="connsiteY59" fmla="*/ 1301089 h 1301089"/>
                <a:gd name="connsiteX60" fmla="*/ 1057275 w 1323752"/>
                <a:gd name="connsiteY60" fmla="*/ 1296326 h 1301089"/>
                <a:gd name="connsiteX61" fmla="*/ 1042988 w 1323752"/>
                <a:gd name="connsiteY61" fmla="*/ 1286801 h 1301089"/>
                <a:gd name="connsiteX62" fmla="*/ 1019175 w 1323752"/>
                <a:gd name="connsiteY62" fmla="*/ 1277276 h 1301089"/>
                <a:gd name="connsiteX63" fmla="*/ 1009650 w 1323752"/>
                <a:gd name="connsiteY63" fmla="*/ 1277276 h 1301089"/>
                <a:gd name="connsiteX0" fmla="*/ 1009650 w 1323752"/>
                <a:gd name="connsiteY0" fmla="*/ 1277276 h 1301089"/>
                <a:gd name="connsiteX1" fmla="*/ 985838 w 1323752"/>
                <a:gd name="connsiteY1" fmla="*/ 1282039 h 1301089"/>
                <a:gd name="connsiteX2" fmla="*/ 919163 w 1323752"/>
                <a:gd name="connsiteY2" fmla="*/ 1267751 h 1301089"/>
                <a:gd name="connsiteX3" fmla="*/ 890588 w 1323752"/>
                <a:gd name="connsiteY3" fmla="*/ 1239176 h 1301089"/>
                <a:gd name="connsiteX4" fmla="*/ 885825 w 1323752"/>
                <a:gd name="connsiteY4" fmla="*/ 1224889 h 1301089"/>
                <a:gd name="connsiteX5" fmla="*/ 866775 w 1323752"/>
                <a:gd name="connsiteY5" fmla="*/ 1191551 h 1301089"/>
                <a:gd name="connsiteX6" fmla="*/ 857250 w 1323752"/>
                <a:gd name="connsiteY6" fmla="*/ 943901 h 1301089"/>
                <a:gd name="connsiteX7" fmla="*/ 852488 w 1323752"/>
                <a:gd name="connsiteY7" fmla="*/ 915326 h 1301089"/>
                <a:gd name="connsiteX8" fmla="*/ 847725 w 1323752"/>
                <a:gd name="connsiteY8" fmla="*/ 881989 h 1301089"/>
                <a:gd name="connsiteX9" fmla="*/ 833438 w 1323752"/>
                <a:gd name="connsiteY9" fmla="*/ 867701 h 1301089"/>
                <a:gd name="connsiteX10" fmla="*/ 814388 w 1323752"/>
                <a:gd name="connsiteY10" fmla="*/ 820076 h 1301089"/>
                <a:gd name="connsiteX11" fmla="*/ 800100 w 1323752"/>
                <a:gd name="connsiteY11" fmla="*/ 810551 h 1301089"/>
                <a:gd name="connsiteX12" fmla="*/ 762000 w 1323752"/>
                <a:gd name="connsiteY12" fmla="*/ 796264 h 1301089"/>
                <a:gd name="connsiteX13" fmla="*/ 728663 w 1323752"/>
                <a:gd name="connsiteY13" fmla="*/ 781976 h 1301089"/>
                <a:gd name="connsiteX14" fmla="*/ 676275 w 1323752"/>
                <a:gd name="connsiteY14" fmla="*/ 772451 h 1301089"/>
                <a:gd name="connsiteX15" fmla="*/ 471488 w 1323752"/>
                <a:gd name="connsiteY15" fmla="*/ 762926 h 1301089"/>
                <a:gd name="connsiteX16" fmla="*/ 433388 w 1323752"/>
                <a:gd name="connsiteY16" fmla="*/ 748639 h 1301089"/>
                <a:gd name="connsiteX17" fmla="*/ 414338 w 1323752"/>
                <a:gd name="connsiteY17" fmla="*/ 720064 h 1301089"/>
                <a:gd name="connsiteX18" fmla="*/ 404813 w 1323752"/>
                <a:gd name="connsiteY18" fmla="*/ 691489 h 1301089"/>
                <a:gd name="connsiteX19" fmla="*/ 390525 w 1323752"/>
                <a:gd name="connsiteY19" fmla="*/ 677201 h 1301089"/>
                <a:gd name="connsiteX20" fmla="*/ 376238 w 1323752"/>
                <a:gd name="connsiteY20" fmla="*/ 643864 h 1301089"/>
                <a:gd name="connsiteX21" fmla="*/ 366713 w 1323752"/>
                <a:gd name="connsiteY21" fmla="*/ 581951 h 1301089"/>
                <a:gd name="connsiteX22" fmla="*/ 357188 w 1323752"/>
                <a:gd name="connsiteY22" fmla="*/ 534326 h 1301089"/>
                <a:gd name="connsiteX23" fmla="*/ 352425 w 1323752"/>
                <a:gd name="connsiteY23" fmla="*/ 505751 h 1301089"/>
                <a:gd name="connsiteX24" fmla="*/ 347663 w 1323752"/>
                <a:gd name="connsiteY24" fmla="*/ 481939 h 1301089"/>
                <a:gd name="connsiteX25" fmla="*/ 333375 w 1323752"/>
                <a:gd name="connsiteY25" fmla="*/ 434314 h 1301089"/>
                <a:gd name="connsiteX26" fmla="*/ 319088 w 1323752"/>
                <a:gd name="connsiteY26" fmla="*/ 400976 h 1301089"/>
                <a:gd name="connsiteX27" fmla="*/ 314325 w 1323752"/>
                <a:gd name="connsiteY27" fmla="*/ 386689 h 1301089"/>
                <a:gd name="connsiteX28" fmla="*/ 271463 w 1323752"/>
                <a:gd name="connsiteY28" fmla="*/ 339064 h 1301089"/>
                <a:gd name="connsiteX29" fmla="*/ 257175 w 1323752"/>
                <a:gd name="connsiteY29" fmla="*/ 324776 h 1301089"/>
                <a:gd name="connsiteX30" fmla="*/ 61913 w 1323752"/>
                <a:gd name="connsiteY30" fmla="*/ 320014 h 1301089"/>
                <a:gd name="connsiteX31" fmla="*/ 19050 w 1323752"/>
                <a:gd name="connsiteY31" fmla="*/ 281914 h 1301089"/>
                <a:gd name="connsiteX32" fmla="*/ 9525 w 1323752"/>
                <a:gd name="connsiteY32" fmla="*/ 239051 h 1301089"/>
                <a:gd name="connsiteX33" fmla="*/ 0 w 1323752"/>
                <a:gd name="connsiteY33" fmla="*/ 200951 h 1301089"/>
                <a:gd name="connsiteX34" fmla="*/ 57150 w 1323752"/>
                <a:gd name="connsiteY34" fmla="*/ 24715 h 1301089"/>
                <a:gd name="connsiteX35" fmla="*/ 638175 w 1323752"/>
                <a:gd name="connsiteY35" fmla="*/ 5689 h 1301089"/>
                <a:gd name="connsiteX36" fmla="*/ 757238 w 1323752"/>
                <a:gd name="connsiteY36" fmla="*/ 10451 h 1301089"/>
                <a:gd name="connsiteX37" fmla="*/ 1171575 w 1323752"/>
                <a:gd name="connsiteY37" fmla="*/ 19976 h 1301089"/>
                <a:gd name="connsiteX38" fmla="*/ 1185863 w 1323752"/>
                <a:gd name="connsiteY38" fmla="*/ 29501 h 1301089"/>
                <a:gd name="connsiteX39" fmla="*/ 1204913 w 1323752"/>
                <a:gd name="connsiteY39" fmla="*/ 34264 h 1301089"/>
                <a:gd name="connsiteX40" fmla="*/ 1233488 w 1323752"/>
                <a:gd name="connsiteY40" fmla="*/ 48551 h 1301089"/>
                <a:gd name="connsiteX41" fmla="*/ 1262063 w 1323752"/>
                <a:gd name="connsiteY41" fmla="*/ 62839 h 1301089"/>
                <a:gd name="connsiteX42" fmla="*/ 1276350 w 1323752"/>
                <a:gd name="connsiteY42" fmla="*/ 77126 h 1301089"/>
                <a:gd name="connsiteX43" fmla="*/ 1304925 w 1323752"/>
                <a:gd name="connsiteY43" fmla="*/ 429551 h 1301089"/>
                <a:gd name="connsiteX44" fmla="*/ 1314450 w 1323752"/>
                <a:gd name="connsiteY44" fmla="*/ 772451 h 1301089"/>
                <a:gd name="connsiteX45" fmla="*/ 1314450 w 1323752"/>
                <a:gd name="connsiteY45" fmla="*/ 939139 h 1301089"/>
                <a:gd name="connsiteX46" fmla="*/ 1304925 w 1323752"/>
                <a:gd name="connsiteY46" fmla="*/ 962951 h 1301089"/>
                <a:gd name="connsiteX47" fmla="*/ 1300163 w 1323752"/>
                <a:gd name="connsiteY47" fmla="*/ 977239 h 1301089"/>
                <a:gd name="connsiteX48" fmla="*/ 1285875 w 1323752"/>
                <a:gd name="connsiteY48" fmla="*/ 1039151 h 1301089"/>
                <a:gd name="connsiteX49" fmla="*/ 1276350 w 1323752"/>
                <a:gd name="connsiteY49" fmla="*/ 1058201 h 1301089"/>
                <a:gd name="connsiteX50" fmla="*/ 1266825 w 1323752"/>
                <a:gd name="connsiteY50" fmla="*/ 1139164 h 1301089"/>
                <a:gd name="connsiteX51" fmla="*/ 1262063 w 1323752"/>
                <a:gd name="connsiteY51" fmla="*/ 1177264 h 1301089"/>
                <a:gd name="connsiteX52" fmla="*/ 1252538 w 1323752"/>
                <a:gd name="connsiteY52" fmla="*/ 1201076 h 1301089"/>
                <a:gd name="connsiteX53" fmla="*/ 1247775 w 1323752"/>
                <a:gd name="connsiteY53" fmla="*/ 1220126 h 1301089"/>
                <a:gd name="connsiteX54" fmla="*/ 1243013 w 1323752"/>
                <a:gd name="connsiteY54" fmla="*/ 1243939 h 1301089"/>
                <a:gd name="connsiteX55" fmla="*/ 1233488 w 1323752"/>
                <a:gd name="connsiteY55" fmla="*/ 1258226 h 1301089"/>
                <a:gd name="connsiteX56" fmla="*/ 1228725 w 1323752"/>
                <a:gd name="connsiteY56" fmla="*/ 1277276 h 1301089"/>
                <a:gd name="connsiteX57" fmla="*/ 1223963 w 1323752"/>
                <a:gd name="connsiteY57" fmla="*/ 1291564 h 1301089"/>
                <a:gd name="connsiteX58" fmla="*/ 1195388 w 1323752"/>
                <a:gd name="connsiteY58" fmla="*/ 1301089 h 1301089"/>
                <a:gd name="connsiteX59" fmla="*/ 1057275 w 1323752"/>
                <a:gd name="connsiteY59" fmla="*/ 1296326 h 1301089"/>
                <a:gd name="connsiteX60" fmla="*/ 1042988 w 1323752"/>
                <a:gd name="connsiteY60" fmla="*/ 1286801 h 1301089"/>
                <a:gd name="connsiteX61" fmla="*/ 1019175 w 1323752"/>
                <a:gd name="connsiteY61" fmla="*/ 1277276 h 1301089"/>
                <a:gd name="connsiteX62" fmla="*/ 1009650 w 1323752"/>
                <a:gd name="connsiteY62" fmla="*/ 1277276 h 1301089"/>
                <a:gd name="connsiteX0" fmla="*/ 1009650 w 1314450"/>
                <a:gd name="connsiteY0" fmla="*/ 1277276 h 1301089"/>
                <a:gd name="connsiteX1" fmla="*/ 985838 w 1314450"/>
                <a:gd name="connsiteY1" fmla="*/ 1282039 h 1301089"/>
                <a:gd name="connsiteX2" fmla="*/ 919163 w 1314450"/>
                <a:gd name="connsiteY2" fmla="*/ 1267751 h 1301089"/>
                <a:gd name="connsiteX3" fmla="*/ 890588 w 1314450"/>
                <a:gd name="connsiteY3" fmla="*/ 1239176 h 1301089"/>
                <a:gd name="connsiteX4" fmla="*/ 885825 w 1314450"/>
                <a:gd name="connsiteY4" fmla="*/ 1224889 h 1301089"/>
                <a:gd name="connsiteX5" fmla="*/ 866775 w 1314450"/>
                <a:gd name="connsiteY5" fmla="*/ 1191551 h 1301089"/>
                <a:gd name="connsiteX6" fmla="*/ 857250 w 1314450"/>
                <a:gd name="connsiteY6" fmla="*/ 943901 h 1301089"/>
                <a:gd name="connsiteX7" fmla="*/ 852488 w 1314450"/>
                <a:gd name="connsiteY7" fmla="*/ 915326 h 1301089"/>
                <a:gd name="connsiteX8" fmla="*/ 847725 w 1314450"/>
                <a:gd name="connsiteY8" fmla="*/ 881989 h 1301089"/>
                <a:gd name="connsiteX9" fmla="*/ 833438 w 1314450"/>
                <a:gd name="connsiteY9" fmla="*/ 867701 h 1301089"/>
                <a:gd name="connsiteX10" fmla="*/ 814388 w 1314450"/>
                <a:gd name="connsiteY10" fmla="*/ 820076 h 1301089"/>
                <a:gd name="connsiteX11" fmla="*/ 800100 w 1314450"/>
                <a:gd name="connsiteY11" fmla="*/ 810551 h 1301089"/>
                <a:gd name="connsiteX12" fmla="*/ 762000 w 1314450"/>
                <a:gd name="connsiteY12" fmla="*/ 796264 h 1301089"/>
                <a:gd name="connsiteX13" fmla="*/ 728663 w 1314450"/>
                <a:gd name="connsiteY13" fmla="*/ 781976 h 1301089"/>
                <a:gd name="connsiteX14" fmla="*/ 676275 w 1314450"/>
                <a:gd name="connsiteY14" fmla="*/ 772451 h 1301089"/>
                <a:gd name="connsiteX15" fmla="*/ 471488 w 1314450"/>
                <a:gd name="connsiteY15" fmla="*/ 762926 h 1301089"/>
                <a:gd name="connsiteX16" fmla="*/ 433388 w 1314450"/>
                <a:gd name="connsiteY16" fmla="*/ 748639 h 1301089"/>
                <a:gd name="connsiteX17" fmla="*/ 414338 w 1314450"/>
                <a:gd name="connsiteY17" fmla="*/ 720064 h 1301089"/>
                <a:gd name="connsiteX18" fmla="*/ 404813 w 1314450"/>
                <a:gd name="connsiteY18" fmla="*/ 691489 h 1301089"/>
                <a:gd name="connsiteX19" fmla="*/ 390525 w 1314450"/>
                <a:gd name="connsiteY19" fmla="*/ 677201 h 1301089"/>
                <a:gd name="connsiteX20" fmla="*/ 376238 w 1314450"/>
                <a:gd name="connsiteY20" fmla="*/ 643864 h 1301089"/>
                <a:gd name="connsiteX21" fmla="*/ 366713 w 1314450"/>
                <a:gd name="connsiteY21" fmla="*/ 581951 h 1301089"/>
                <a:gd name="connsiteX22" fmla="*/ 357188 w 1314450"/>
                <a:gd name="connsiteY22" fmla="*/ 534326 h 1301089"/>
                <a:gd name="connsiteX23" fmla="*/ 352425 w 1314450"/>
                <a:gd name="connsiteY23" fmla="*/ 505751 h 1301089"/>
                <a:gd name="connsiteX24" fmla="*/ 347663 w 1314450"/>
                <a:gd name="connsiteY24" fmla="*/ 481939 h 1301089"/>
                <a:gd name="connsiteX25" fmla="*/ 333375 w 1314450"/>
                <a:gd name="connsiteY25" fmla="*/ 434314 h 1301089"/>
                <a:gd name="connsiteX26" fmla="*/ 319088 w 1314450"/>
                <a:gd name="connsiteY26" fmla="*/ 400976 h 1301089"/>
                <a:gd name="connsiteX27" fmla="*/ 314325 w 1314450"/>
                <a:gd name="connsiteY27" fmla="*/ 386689 h 1301089"/>
                <a:gd name="connsiteX28" fmla="*/ 271463 w 1314450"/>
                <a:gd name="connsiteY28" fmla="*/ 339064 h 1301089"/>
                <a:gd name="connsiteX29" fmla="*/ 257175 w 1314450"/>
                <a:gd name="connsiteY29" fmla="*/ 324776 h 1301089"/>
                <a:gd name="connsiteX30" fmla="*/ 61913 w 1314450"/>
                <a:gd name="connsiteY30" fmla="*/ 320014 h 1301089"/>
                <a:gd name="connsiteX31" fmla="*/ 19050 w 1314450"/>
                <a:gd name="connsiteY31" fmla="*/ 281914 h 1301089"/>
                <a:gd name="connsiteX32" fmla="*/ 9525 w 1314450"/>
                <a:gd name="connsiteY32" fmla="*/ 239051 h 1301089"/>
                <a:gd name="connsiteX33" fmla="*/ 0 w 1314450"/>
                <a:gd name="connsiteY33" fmla="*/ 200951 h 1301089"/>
                <a:gd name="connsiteX34" fmla="*/ 57150 w 1314450"/>
                <a:gd name="connsiteY34" fmla="*/ 24715 h 1301089"/>
                <a:gd name="connsiteX35" fmla="*/ 638175 w 1314450"/>
                <a:gd name="connsiteY35" fmla="*/ 5689 h 1301089"/>
                <a:gd name="connsiteX36" fmla="*/ 757238 w 1314450"/>
                <a:gd name="connsiteY36" fmla="*/ 10451 h 1301089"/>
                <a:gd name="connsiteX37" fmla="*/ 1171575 w 1314450"/>
                <a:gd name="connsiteY37" fmla="*/ 19976 h 1301089"/>
                <a:gd name="connsiteX38" fmla="*/ 1185863 w 1314450"/>
                <a:gd name="connsiteY38" fmla="*/ 29501 h 1301089"/>
                <a:gd name="connsiteX39" fmla="*/ 1204913 w 1314450"/>
                <a:gd name="connsiteY39" fmla="*/ 34264 h 1301089"/>
                <a:gd name="connsiteX40" fmla="*/ 1233488 w 1314450"/>
                <a:gd name="connsiteY40" fmla="*/ 48551 h 1301089"/>
                <a:gd name="connsiteX41" fmla="*/ 1262063 w 1314450"/>
                <a:gd name="connsiteY41" fmla="*/ 62839 h 1301089"/>
                <a:gd name="connsiteX42" fmla="*/ 1276350 w 1314450"/>
                <a:gd name="connsiteY42" fmla="*/ 77126 h 1301089"/>
                <a:gd name="connsiteX43" fmla="*/ 1304925 w 1314450"/>
                <a:gd name="connsiteY43" fmla="*/ 429551 h 1301089"/>
                <a:gd name="connsiteX44" fmla="*/ 1314450 w 1314450"/>
                <a:gd name="connsiteY44" fmla="*/ 939139 h 1301089"/>
                <a:gd name="connsiteX45" fmla="*/ 1304925 w 1314450"/>
                <a:gd name="connsiteY45" fmla="*/ 962951 h 1301089"/>
                <a:gd name="connsiteX46" fmla="*/ 1300163 w 1314450"/>
                <a:gd name="connsiteY46" fmla="*/ 977239 h 1301089"/>
                <a:gd name="connsiteX47" fmla="*/ 1285875 w 1314450"/>
                <a:gd name="connsiteY47" fmla="*/ 1039151 h 1301089"/>
                <a:gd name="connsiteX48" fmla="*/ 1276350 w 1314450"/>
                <a:gd name="connsiteY48" fmla="*/ 1058201 h 1301089"/>
                <a:gd name="connsiteX49" fmla="*/ 1266825 w 1314450"/>
                <a:gd name="connsiteY49" fmla="*/ 1139164 h 1301089"/>
                <a:gd name="connsiteX50" fmla="*/ 1262063 w 1314450"/>
                <a:gd name="connsiteY50" fmla="*/ 1177264 h 1301089"/>
                <a:gd name="connsiteX51" fmla="*/ 1252538 w 1314450"/>
                <a:gd name="connsiteY51" fmla="*/ 1201076 h 1301089"/>
                <a:gd name="connsiteX52" fmla="*/ 1247775 w 1314450"/>
                <a:gd name="connsiteY52" fmla="*/ 1220126 h 1301089"/>
                <a:gd name="connsiteX53" fmla="*/ 1243013 w 1314450"/>
                <a:gd name="connsiteY53" fmla="*/ 1243939 h 1301089"/>
                <a:gd name="connsiteX54" fmla="*/ 1233488 w 1314450"/>
                <a:gd name="connsiteY54" fmla="*/ 1258226 h 1301089"/>
                <a:gd name="connsiteX55" fmla="*/ 1228725 w 1314450"/>
                <a:gd name="connsiteY55" fmla="*/ 1277276 h 1301089"/>
                <a:gd name="connsiteX56" fmla="*/ 1223963 w 1314450"/>
                <a:gd name="connsiteY56" fmla="*/ 1291564 h 1301089"/>
                <a:gd name="connsiteX57" fmla="*/ 1195388 w 1314450"/>
                <a:gd name="connsiteY57" fmla="*/ 1301089 h 1301089"/>
                <a:gd name="connsiteX58" fmla="*/ 1057275 w 1314450"/>
                <a:gd name="connsiteY58" fmla="*/ 1296326 h 1301089"/>
                <a:gd name="connsiteX59" fmla="*/ 1042988 w 1314450"/>
                <a:gd name="connsiteY59" fmla="*/ 1286801 h 1301089"/>
                <a:gd name="connsiteX60" fmla="*/ 1019175 w 1314450"/>
                <a:gd name="connsiteY60" fmla="*/ 1277276 h 1301089"/>
                <a:gd name="connsiteX61" fmla="*/ 1009650 w 1314450"/>
                <a:gd name="connsiteY61" fmla="*/ 1277276 h 1301089"/>
                <a:gd name="connsiteX0" fmla="*/ 1009650 w 1309687"/>
                <a:gd name="connsiteY0" fmla="*/ 1277276 h 1301089"/>
                <a:gd name="connsiteX1" fmla="*/ 985838 w 1309687"/>
                <a:gd name="connsiteY1" fmla="*/ 1282039 h 1301089"/>
                <a:gd name="connsiteX2" fmla="*/ 919163 w 1309687"/>
                <a:gd name="connsiteY2" fmla="*/ 1267751 h 1301089"/>
                <a:gd name="connsiteX3" fmla="*/ 890588 w 1309687"/>
                <a:gd name="connsiteY3" fmla="*/ 1239176 h 1301089"/>
                <a:gd name="connsiteX4" fmla="*/ 885825 w 1309687"/>
                <a:gd name="connsiteY4" fmla="*/ 1224889 h 1301089"/>
                <a:gd name="connsiteX5" fmla="*/ 866775 w 1309687"/>
                <a:gd name="connsiteY5" fmla="*/ 1191551 h 1301089"/>
                <a:gd name="connsiteX6" fmla="*/ 857250 w 1309687"/>
                <a:gd name="connsiteY6" fmla="*/ 943901 h 1301089"/>
                <a:gd name="connsiteX7" fmla="*/ 852488 w 1309687"/>
                <a:gd name="connsiteY7" fmla="*/ 915326 h 1301089"/>
                <a:gd name="connsiteX8" fmla="*/ 847725 w 1309687"/>
                <a:gd name="connsiteY8" fmla="*/ 881989 h 1301089"/>
                <a:gd name="connsiteX9" fmla="*/ 833438 w 1309687"/>
                <a:gd name="connsiteY9" fmla="*/ 867701 h 1301089"/>
                <a:gd name="connsiteX10" fmla="*/ 814388 w 1309687"/>
                <a:gd name="connsiteY10" fmla="*/ 820076 h 1301089"/>
                <a:gd name="connsiteX11" fmla="*/ 800100 w 1309687"/>
                <a:gd name="connsiteY11" fmla="*/ 810551 h 1301089"/>
                <a:gd name="connsiteX12" fmla="*/ 762000 w 1309687"/>
                <a:gd name="connsiteY12" fmla="*/ 796264 h 1301089"/>
                <a:gd name="connsiteX13" fmla="*/ 728663 w 1309687"/>
                <a:gd name="connsiteY13" fmla="*/ 781976 h 1301089"/>
                <a:gd name="connsiteX14" fmla="*/ 676275 w 1309687"/>
                <a:gd name="connsiteY14" fmla="*/ 772451 h 1301089"/>
                <a:gd name="connsiteX15" fmla="*/ 471488 w 1309687"/>
                <a:gd name="connsiteY15" fmla="*/ 762926 h 1301089"/>
                <a:gd name="connsiteX16" fmla="*/ 433388 w 1309687"/>
                <a:gd name="connsiteY16" fmla="*/ 748639 h 1301089"/>
                <a:gd name="connsiteX17" fmla="*/ 414338 w 1309687"/>
                <a:gd name="connsiteY17" fmla="*/ 720064 h 1301089"/>
                <a:gd name="connsiteX18" fmla="*/ 404813 w 1309687"/>
                <a:gd name="connsiteY18" fmla="*/ 691489 h 1301089"/>
                <a:gd name="connsiteX19" fmla="*/ 390525 w 1309687"/>
                <a:gd name="connsiteY19" fmla="*/ 677201 h 1301089"/>
                <a:gd name="connsiteX20" fmla="*/ 376238 w 1309687"/>
                <a:gd name="connsiteY20" fmla="*/ 643864 h 1301089"/>
                <a:gd name="connsiteX21" fmla="*/ 366713 w 1309687"/>
                <a:gd name="connsiteY21" fmla="*/ 581951 h 1301089"/>
                <a:gd name="connsiteX22" fmla="*/ 357188 w 1309687"/>
                <a:gd name="connsiteY22" fmla="*/ 534326 h 1301089"/>
                <a:gd name="connsiteX23" fmla="*/ 352425 w 1309687"/>
                <a:gd name="connsiteY23" fmla="*/ 505751 h 1301089"/>
                <a:gd name="connsiteX24" fmla="*/ 347663 w 1309687"/>
                <a:gd name="connsiteY24" fmla="*/ 481939 h 1301089"/>
                <a:gd name="connsiteX25" fmla="*/ 333375 w 1309687"/>
                <a:gd name="connsiteY25" fmla="*/ 434314 h 1301089"/>
                <a:gd name="connsiteX26" fmla="*/ 319088 w 1309687"/>
                <a:gd name="connsiteY26" fmla="*/ 400976 h 1301089"/>
                <a:gd name="connsiteX27" fmla="*/ 314325 w 1309687"/>
                <a:gd name="connsiteY27" fmla="*/ 386689 h 1301089"/>
                <a:gd name="connsiteX28" fmla="*/ 271463 w 1309687"/>
                <a:gd name="connsiteY28" fmla="*/ 339064 h 1301089"/>
                <a:gd name="connsiteX29" fmla="*/ 257175 w 1309687"/>
                <a:gd name="connsiteY29" fmla="*/ 324776 h 1301089"/>
                <a:gd name="connsiteX30" fmla="*/ 61913 w 1309687"/>
                <a:gd name="connsiteY30" fmla="*/ 320014 h 1301089"/>
                <a:gd name="connsiteX31" fmla="*/ 19050 w 1309687"/>
                <a:gd name="connsiteY31" fmla="*/ 281914 h 1301089"/>
                <a:gd name="connsiteX32" fmla="*/ 9525 w 1309687"/>
                <a:gd name="connsiteY32" fmla="*/ 239051 h 1301089"/>
                <a:gd name="connsiteX33" fmla="*/ 0 w 1309687"/>
                <a:gd name="connsiteY33" fmla="*/ 200951 h 1301089"/>
                <a:gd name="connsiteX34" fmla="*/ 57150 w 1309687"/>
                <a:gd name="connsiteY34" fmla="*/ 24715 h 1301089"/>
                <a:gd name="connsiteX35" fmla="*/ 638175 w 1309687"/>
                <a:gd name="connsiteY35" fmla="*/ 5689 h 1301089"/>
                <a:gd name="connsiteX36" fmla="*/ 757238 w 1309687"/>
                <a:gd name="connsiteY36" fmla="*/ 10451 h 1301089"/>
                <a:gd name="connsiteX37" fmla="*/ 1171575 w 1309687"/>
                <a:gd name="connsiteY37" fmla="*/ 19976 h 1301089"/>
                <a:gd name="connsiteX38" fmla="*/ 1185863 w 1309687"/>
                <a:gd name="connsiteY38" fmla="*/ 29501 h 1301089"/>
                <a:gd name="connsiteX39" fmla="*/ 1204913 w 1309687"/>
                <a:gd name="connsiteY39" fmla="*/ 34264 h 1301089"/>
                <a:gd name="connsiteX40" fmla="*/ 1233488 w 1309687"/>
                <a:gd name="connsiteY40" fmla="*/ 48551 h 1301089"/>
                <a:gd name="connsiteX41" fmla="*/ 1262063 w 1309687"/>
                <a:gd name="connsiteY41" fmla="*/ 62839 h 1301089"/>
                <a:gd name="connsiteX42" fmla="*/ 1276350 w 1309687"/>
                <a:gd name="connsiteY42" fmla="*/ 77126 h 1301089"/>
                <a:gd name="connsiteX43" fmla="*/ 1304925 w 1309687"/>
                <a:gd name="connsiteY43" fmla="*/ 429551 h 1301089"/>
                <a:gd name="connsiteX44" fmla="*/ 1304925 w 1309687"/>
                <a:gd name="connsiteY44" fmla="*/ 962951 h 1301089"/>
                <a:gd name="connsiteX45" fmla="*/ 1300163 w 1309687"/>
                <a:gd name="connsiteY45" fmla="*/ 977239 h 1301089"/>
                <a:gd name="connsiteX46" fmla="*/ 1285875 w 1309687"/>
                <a:gd name="connsiteY46" fmla="*/ 1039151 h 1301089"/>
                <a:gd name="connsiteX47" fmla="*/ 1276350 w 1309687"/>
                <a:gd name="connsiteY47" fmla="*/ 1058201 h 1301089"/>
                <a:gd name="connsiteX48" fmla="*/ 1266825 w 1309687"/>
                <a:gd name="connsiteY48" fmla="*/ 1139164 h 1301089"/>
                <a:gd name="connsiteX49" fmla="*/ 1262063 w 1309687"/>
                <a:gd name="connsiteY49" fmla="*/ 1177264 h 1301089"/>
                <a:gd name="connsiteX50" fmla="*/ 1252538 w 1309687"/>
                <a:gd name="connsiteY50" fmla="*/ 1201076 h 1301089"/>
                <a:gd name="connsiteX51" fmla="*/ 1247775 w 1309687"/>
                <a:gd name="connsiteY51" fmla="*/ 1220126 h 1301089"/>
                <a:gd name="connsiteX52" fmla="*/ 1243013 w 1309687"/>
                <a:gd name="connsiteY52" fmla="*/ 1243939 h 1301089"/>
                <a:gd name="connsiteX53" fmla="*/ 1233488 w 1309687"/>
                <a:gd name="connsiteY53" fmla="*/ 1258226 h 1301089"/>
                <a:gd name="connsiteX54" fmla="*/ 1228725 w 1309687"/>
                <a:gd name="connsiteY54" fmla="*/ 1277276 h 1301089"/>
                <a:gd name="connsiteX55" fmla="*/ 1223963 w 1309687"/>
                <a:gd name="connsiteY55" fmla="*/ 1291564 h 1301089"/>
                <a:gd name="connsiteX56" fmla="*/ 1195388 w 1309687"/>
                <a:gd name="connsiteY56" fmla="*/ 1301089 h 1301089"/>
                <a:gd name="connsiteX57" fmla="*/ 1057275 w 1309687"/>
                <a:gd name="connsiteY57" fmla="*/ 1296326 h 1301089"/>
                <a:gd name="connsiteX58" fmla="*/ 1042988 w 1309687"/>
                <a:gd name="connsiteY58" fmla="*/ 1286801 h 1301089"/>
                <a:gd name="connsiteX59" fmla="*/ 1019175 w 1309687"/>
                <a:gd name="connsiteY59" fmla="*/ 1277276 h 1301089"/>
                <a:gd name="connsiteX60" fmla="*/ 1009650 w 1309687"/>
                <a:gd name="connsiteY60" fmla="*/ 1277276 h 1301089"/>
                <a:gd name="connsiteX0" fmla="*/ 1009650 w 1309687"/>
                <a:gd name="connsiteY0" fmla="*/ 1277276 h 1301089"/>
                <a:gd name="connsiteX1" fmla="*/ 985838 w 1309687"/>
                <a:gd name="connsiteY1" fmla="*/ 1282039 h 1301089"/>
                <a:gd name="connsiteX2" fmla="*/ 919163 w 1309687"/>
                <a:gd name="connsiteY2" fmla="*/ 1267751 h 1301089"/>
                <a:gd name="connsiteX3" fmla="*/ 890588 w 1309687"/>
                <a:gd name="connsiteY3" fmla="*/ 1239176 h 1301089"/>
                <a:gd name="connsiteX4" fmla="*/ 885825 w 1309687"/>
                <a:gd name="connsiteY4" fmla="*/ 1224889 h 1301089"/>
                <a:gd name="connsiteX5" fmla="*/ 866775 w 1309687"/>
                <a:gd name="connsiteY5" fmla="*/ 1191551 h 1301089"/>
                <a:gd name="connsiteX6" fmla="*/ 857250 w 1309687"/>
                <a:gd name="connsiteY6" fmla="*/ 943901 h 1301089"/>
                <a:gd name="connsiteX7" fmla="*/ 852488 w 1309687"/>
                <a:gd name="connsiteY7" fmla="*/ 915326 h 1301089"/>
                <a:gd name="connsiteX8" fmla="*/ 847725 w 1309687"/>
                <a:gd name="connsiteY8" fmla="*/ 881989 h 1301089"/>
                <a:gd name="connsiteX9" fmla="*/ 833438 w 1309687"/>
                <a:gd name="connsiteY9" fmla="*/ 867701 h 1301089"/>
                <a:gd name="connsiteX10" fmla="*/ 814388 w 1309687"/>
                <a:gd name="connsiteY10" fmla="*/ 820076 h 1301089"/>
                <a:gd name="connsiteX11" fmla="*/ 800100 w 1309687"/>
                <a:gd name="connsiteY11" fmla="*/ 810551 h 1301089"/>
                <a:gd name="connsiteX12" fmla="*/ 762000 w 1309687"/>
                <a:gd name="connsiteY12" fmla="*/ 796264 h 1301089"/>
                <a:gd name="connsiteX13" fmla="*/ 728663 w 1309687"/>
                <a:gd name="connsiteY13" fmla="*/ 781976 h 1301089"/>
                <a:gd name="connsiteX14" fmla="*/ 676275 w 1309687"/>
                <a:gd name="connsiteY14" fmla="*/ 772451 h 1301089"/>
                <a:gd name="connsiteX15" fmla="*/ 471488 w 1309687"/>
                <a:gd name="connsiteY15" fmla="*/ 762926 h 1301089"/>
                <a:gd name="connsiteX16" fmla="*/ 433388 w 1309687"/>
                <a:gd name="connsiteY16" fmla="*/ 748639 h 1301089"/>
                <a:gd name="connsiteX17" fmla="*/ 414338 w 1309687"/>
                <a:gd name="connsiteY17" fmla="*/ 720064 h 1301089"/>
                <a:gd name="connsiteX18" fmla="*/ 404813 w 1309687"/>
                <a:gd name="connsiteY18" fmla="*/ 691489 h 1301089"/>
                <a:gd name="connsiteX19" fmla="*/ 390525 w 1309687"/>
                <a:gd name="connsiteY19" fmla="*/ 677201 h 1301089"/>
                <a:gd name="connsiteX20" fmla="*/ 376238 w 1309687"/>
                <a:gd name="connsiteY20" fmla="*/ 643864 h 1301089"/>
                <a:gd name="connsiteX21" fmla="*/ 366713 w 1309687"/>
                <a:gd name="connsiteY21" fmla="*/ 581951 h 1301089"/>
                <a:gd name="connsiteX22" fmla="*/ 357188 w 1309687"/>
                <a:gd name="connsiteY22" fmla="*/ 534326 h 1301089"/>
                <a:gd name="connsiteX23" fmla="*/ 352425 w 1309687"/>
                <a:gd name="connsiteY23" fmla="*/ 505751 h 1301089"/>
                <a:gd name="connsiteX24" fmla="*/ 347663 w 1309687"/>
                <a:gd name="connsiteY24" fmla="*/ 481939 h 1301089"/>
                <a:gd name="connsiteX25" fmla="*/ 333375 w 1309687"/>
                <a:gd name="connsiteY25" fmla="*/ 434314 h 1301089"/>
                <a:gd name="connsiteX26" fmla="*/ 319088 w 1309687"/>
                <a:gd name="connsiteY26" fmla="*/ 400976 h 1301089"/>
                <a:gd name="connsiteX27" fmla="*/ 314325 w 1309687"/>
                <a:gd name="connsiteY27" fmla="*/ 386689 h 1301089"/>
                <a:gd name="connsiteX28" fmla="*/ 271463 w 1309687"/>
                <a:gd name="connsiteY28" fmla="*/ 339064 h 1301089"/>
                <a:gd name="connsiteX29" fmla="*/ 257175 w 1309687"/>
                <a:gd name="connsiteY29" fmla="*/ 324776 h 1301089"/>
                <a:gd name="connsiteX30" fmla="*/ 61913 w 1309687"/>
                <a:gd name="connsiteY30" fmla="*/ 320014 h 1301089"/>
                <a:gd name="connsiteX31" fmla="*/ 19050 w 1309687"/>
                <a:gd name="connsiteY31" fmla="*/ 281914 h 1301089"/>
                <a:gd name="connsiteX32" fmla="*/ 9525 w 1309687"/>
                <a:gd name="connsiteY32" fmla="*/ 239051 h 1301089"/>
                <a:gd name="connsiteX33" fmla="*/ 0 w 1309687"/>
                <a:gd name="connsiteY33" fmla="*/ 200951 h 1301089"/>
                <a:gd name="connsiteX34" fmla="*/ 57150 w 1309687"/>
                <a:gd name="connsiteY34" fmla="*/ 24715 h 1301089"/>
                <a:gd name="connsiteX35" fmla="*/ 638175 w 1309687"/>
                <a:gd name="connsiteY35" fmla="*/ 5689 h 1301089"/>
                <a:gd name="connsiteX36" fmla="*/ 757238 w 1309687"/>
                <a:gd name="connsiteY36" fmla="*/ 10451 h 1301089"/>
                <a:gd name="connsiteX37" fmla="*/ 1171575 w 1309687"/>
                <a:gd name="connsiteY37" fmla="*/ 19976 h 1301089"/>
                <a:gd name="connsiteX38" fmla="*/ 1185863 w 1309687"/>
                <a:gd name="connsiteY38" fmla="*/ 29501 h 1301089"/>
                <a:gd name="connsiteX39" fmla="*/ 1204913 w 1309687"/>
                <a:gd name="connsiteY39" fmla="*/ 34264 h 1301089"/>
                <a:gd name="connsiteX40" fmla="*/ 1233488 w 1309687"/>
                <a:gd name="connsiteY40" fmla="*/ 48551 h 1301089"/>
                <a:gd name="connsiteX41" fmla="*/ 1262063 w 1309687"/>
                <a:gd name="connsiteY41" fmla="*/ 62839 h 1301089"/>
                <a:gd name="connsiteX42" fmla="*/ 1276350 w 1309687"/>
                <a:gd name="connsiteY42" fmla="*/ 77126 h 1301089"/>
                <a:gd name="connsiteX43" fmla="*/ 1304925 w 1309687"/>
                <a:gd name="connsiteY43" fmla="*/ 429551 h 1301089"/>
                <a:gd name="connsiteX44" fmla="*/ 1304925 w 1309687"/>
                <a:gd name="connsiteY44" fmla="*/ 962951 h 1301089"/>
                <a:gd name="connsiteX45" fmla="*/ 1285875 w 1309687"/>
                <a:gd name="connsiteY45" fmla="*/ 1039151 h 1301089"/>
                <a:gd name="connsiteX46" fmla="*/ 1276350 w 1309687"/>
                <a:gd name="connsiteY46" fmla="*/ 1058201 h 1301089"/>
                <a:gd name="connsiteX47" fmla="*/ 1266825 w 1309687"/>
                <a:gd name="connsiteY47" fmla="*/ 1139164 h 1301089"/>
                <a:gd name="connsiteX48" fmla="*/ 1262063 w 1309687"/>
                <a:gd name="connsiteY48" fmla="*/ 1177264 h 1301089"/>
                <a:gd name="connsiteX49" fmla="*/ 1252538 w 1309687"/>
                <a:gd name="connsiteY49" fmla="*/ 1201076 h 1301089"/>
                <a:gd name="connsiteX50" fmla="*/ 1247775 w 1309687"/>
                <a:gd name="connsiteY50" fmla="*/ 1220126 h 1301089"/>
                <a:gd name="connsiteX51" fmla="*/ 1243013 w 1309687"/>
                <a:gd name="connsiteY51" fmla="*/ 1243939 h 1301089"/>
                <a:gd name="connsiteX52" fmla="*/ 1233488 w 1309687"/>
                <a:gd name="connsiteY52" fmla="*/ 1258226 h 1301089"/>
                <a:gd name="connsiteX53" fmla="*/ 1228725 w 1309687"/>
                <a:gd name="connsiteY53" fmla="*/ 1277276 h 1301089"/>
                <a:gd name="connsiteX54" fmla="*/ 1223963 w 1309687"/>
                <a:gd name="connsiteY54" fmla="*/ 1291564 h 1301089"/>
                <a:gd name="connsiteX55" fmla="*/ 1195388 w 1309687"/>
                <a:gd name="connsiteY55" fmla="*/ 1301089 h 1301089"/>
                <a:gd name="connsiteX56" fmla="*/ 1057275 w 1309687"/>
                <a:gd name="connsiteY56" fmla="*/ 1296326 h 1301089"/>
                <a:gd name="connsiteX57" fmla="*/ 1042988 w 1309687"/>
                <a:gd name="connsiteY57" fmla="*/ 1286801 h 1301089"/>
                <a:gd name="connsiteX58" fmla="*/ 1019175 w 1309687"/>
                <a:gd name="connsiteY58" fmla="*/ 1277276 h 1301089"/>
                <a:gd name="connsiteX59" fmla="*/ 1009650 w 1309687"/>
                <a:gd name="connsiteY59" fmla="*/ 1277276 h 1301089"/>
                <a:gd name="connsiteX0" fmla="*/ 1009650 w 1306512"/>
                <a:gd name="connsiteY0" fmla="*/ 1277276 h 1301089"/>
                <a:gd name="connsiteX1" fmla="*/ 985838 w 1306512"/>
                <a:gd name="connsiteY1" fmla="*/ 1282039 h 1301089"/>
                <a:gd name="connsiteX2" fmla="*/ 919163 w 1306512"/>
                <a:gd name="connsiteY2" fmla="*/ 1267751 h 1301089"/>
                <a:gd name="connsiteX3" fmla="*/ 890588 w 1306512"/>
                <a:gd name="connsiteY3" fmla="*/ 1239176 h 1301089"/>
                <a:gd name="connsiteX4" fmla="*/ 885825 w 1306512"/>
                <a:gd name="connsiteY4" fmla="*/ 1224889 h 1301089"/>
                <a:gd name="connsiteX5" fmla="*/ 866775 w 1306512"/>
                <a:gd name="connsiteY5" fmla="*/ 1191551 h 1301089"/>
                <a:gd name="connsiteX6" fmla="*/ 857250 w 1306512"/>
                <a:gd name="connsiteY6" fmla="*/ 943901 h 1301089"/>
                <a:gd name="connsiteX7" fmla="*/ 852488 w 1306512"/>
                <a:gd name="connsiteY7" fmla="*/ 915326 h 1301089"/>
                <a:gd name="connsiteX8" fmla="*/ 847725 w 1306512"/>
                <a:gd name="connsiteY8" fmla="*/ 881989 h 1301089"/>
                <a:gd name="connsiteX9" fmla="*/ 833438 w 1306512"/>
                <a:gd name="connsiteY9" fmla="*/ 867701 h 1301089"/>
                <a:gd name="connsiteX10" fmla="*/ 814388 w 1306512"/>
                <a:gd name="connsiteY10" fmla="*/ 820076 h 1301089"/>
                <a:gd name="connsiteX11" fmla="*/ 800100 w 1306512"/>
                <a:gd name="connsiteY11" fmla="*/ 810551 h 1301089"/>
                <a:gd name="connsiteX12" fmla="*/ 762000 w 1306512"/>
                <a:gd name="connsiteY12" fmla="*/ 796264 h 1301089"/>
                <a:gd name="connsiteX13" fmla="*/ 728663 w 1306512"/>
                <a:gd name="connsiteY13" fmla="*/ 781976 h 1301089"/>
                <a:gd name="connsiteX14" fmla="*/ 676275 w 1306512"/>
                <a:gd name="connsiteY14" fmla="*/ 772451 h 1301089"/>
                <a:gd name="connsiteX15" fmla="*/ 471488 w 1306512"/>
                <a:gd name="connsiteY15" fmla="*/ 762926 h 1301089"/>
                <a:gd name="connsiteX16" fmla="*/ 433388 w 1306512"/>
                <a:gd name="connsiteY16" fmla="*/ 748639 h 1301089"/>
                <a:gd name="connsiteX17" fmla="*/ 414338 w 1306512"/>
                <a:gd name="connsiteY17" fmla="*/ 720064 h 1301089"/>
                <a:gd name="connsiteX18" fmla="*/ 404813 w 1306512"/>
                <a:gd name="connsiteY18" fmla="*/ 691489 h 1301089"/>
                <a:gd name="connsiteX19" fmla="*/ 390525 w 1306512"/>
                <a:gd name="connsiteY19" fmla="*/ 677201 h 1301089"/>
                <a:gd name="connsiteX20" fmla="*/ 376238 w 1306512"/>
                <a:gd name="connsiteY20" fmla="*/ 643864 h 1301089"/>
                <a:gd name="connsiteX21" fmla="*/ 366713 w 1306512"/>
                <a:gd name="connsiteY21" fmla="*/ 581951 h 1301089"/>
                <a:gd name="connsiteX22" fmla="*/ 357188 w 1306512"/>
                <a:gd name="connsiteY22" fmla="*/ 534326 h 1301089"/>
                <a:gd name="connsiteX23" fmla="*/ 352425 w 1306512"/>
                <a:gd name="connsiteY23" fmla="*/ 505751 h 1301089"/>
                <a:gd name="connsiteX24" fmla="*/ 347663 w 1306512"/>
                <a:gd name="connsiteY24" fmla="*/ 481939 h 1301089"/>
                <a:gd name="connsiteX25" fmla="*/ 333375 w 1306512"/>
                <a:gd name="connsiteY25" fmla="*/ 434314 h 1301089"/>
                <a:gd name="connsiteX26" fmla="*/ 319088 w 1306512"/>
                <a:gd name="connsiteY26" fmla="*/ 400976 h 1301089"/>
                <a:gd name="connsiteX27" fmla="*/ 314325 w 1306512"/>
                <a:gd name="connsiteY27" fmla="*/ 386689 h 1301089"/>
                <a:gd name="connsiteX28" fmla="*/ 271463 w 1306512"/>
                <a:gd name="connsiteY28" fmla="*/ 339064 h 1301089"/>
                <a:gd name="connsiteX29" fmla="*/ 257175 w 1306512"/>
                <a:gd name="connsiteY29" fmla="*/ 324776 h 1301089"/>
                <a:gd name="connsiteX30" fmla="*/ 61913 w 1306512"/>
                <a:gd name="connsiteY30" fmla="*/ 320014 h 1301089"/>
                <a:gd name="connsiteX31" fmla="*/ 19050 w 1306512"/>
                <a:gd name="connsiteY31" fmla="*/ 281914 h 1301089"/>
                <a:gd name="connsiteX32" fmla="*/ 9525 w 1306512"/>
                <a:gd name="connsiteY32" fmla="*/ 239051 h 1301089"/>
                <a:gd name="connsiteX33" fmla="*/ 0 w 1306512"/>
                <a:gd name="connsiteY33" fmla="*/ 200951 h 1301089"/>
                <a:gd name="connsiteX34" fmla="*/ 57150 w 1306512"/>
                <a:gd name="connsiteY34" fmla="*/ 24715 h 1301089"/>
                <a:gd name="connsiteX35" fmla="*/ 638175 w 1306512"/>
                <a:gd name="connsiteY35" fmla="*/ 5689 h 1301089"/>
                <a:gd name="connsiteX36" fmla="*/ 757238 w 1306512"/>
                <a:gd name="connsiteY36" fmla="*/ 10451 h 1301089"/>
                <a:gd name="connsiteX37" fmla="*/ 1171575 w 1306512"/>
                <a:gd name="connsiteY37" fmla="*/ 19976 h 1301089"/>
                <a:gd name="connsiteX38" fmla="*/ 1185863 w 1306512"/>
                <a:gd name="connsiteY38" fmla="*/ 29501 h 1301089"/>
                <a:gd name="connsiteX39" fmla="*/ 1204913 w 1306512"/>
                <a:gd name="connsiteY39" fmla="*/ 34264 h 1301089"/>
                <a:gd name="connsiteX40" fmla="*/ 1233488 w 1306512"/>
                <a:gd name="connsiteY40" fmla="*/ 48551 h 1301089"/>
                <a:gd name="connsiteX41" fmla="*/ 1262063 w 1306512"/>
                <a:gd name="connsiteY41" fmla="*/ 62839 h 1301089"/>
                <a:gd name="connsiteX42" fmla="*/ 1276350 w 1306512"/>
                <a:gd name="connsiteY42" fmla="*/ 77126 h 1301089"/>
                <a:gd name="connsiteX43" fmla="*/ 1304925 w 1306512"/>
                <a:gd name="connsiteY43" fmla="*/ 429551 h 1301089"/>
                <a:gd name="connsiteX44" fmla="*/ 1285875 w 1306512"/>
                <a:gd name="connsiteY44" fmla="*/ 1039151 h 1301089"/>
                <a:gd name="connsiteX45" fmla="*/ 1276350 w 1306512"/>
                <a:gd name="connsiteY45" fmla="*/ 1058201 h 1301089"/>
                <a:gd name="connsiteX46" fmla="*/ 1266825 w 1306512"/>
                <a:gd name="connsiteY46" fmla="*/ 1139164 h 1301089"/>
                <a:gd name="connsiteX47" fmla="*/ 1262063 w 1306512"/>
                <a:gd name="connsiteY47" fmla="*/ 1177264 h 1301089"/>
                <a:gd name="connsiteX48" fmla="*/ 1252538 w 1306512"/>
                <a:gd name="connsiteY48" fmla="*/ 1201076 h 1301089"/>
                <a:gd name="connsiteX49" fmla="*/ 1247775 w 1306512"/>
                <a:gd name="connsiteY49" fmla="*/ 1220126 h 1301089"/>
                <a:gd name="connsiteX50" fmla="*/ 1243013 w 1306512"/>
                <a:gd name="connsiteY50" fmla="*/ 1243939 h 1301089"/>
                <a:gd name="connsiteX51" fmla="*/ 1233488 w 1306512"/>
                <a:gd name="connsiteY51" fmla="*/ 1258226 h 1301089"/>
                <a:gd name="connsiteX52" fmla="*/ 1228725 w 1306512"/>
                <a:gd name="connsiteY52" fmla="*/ 1277276 h 1301089"/>
                <a:gd name="connsiteX53" fmla="*/ 1223963 w 1306512"/>
                <a:gd name="connsiteY53" fmla="*/ 1291564 h 1301089"/>
                <a:gd name="connsiteX54" fmla="*/ 1195388 w 1306512"/>
                <a:gd name="connsiteY54" fmla="*/ 1301089 h 1301089"/>
                <a:gd name="connsiteX55" fmla="*/ 1057275 w 1306512"/>
                <a:gd name="connsiteY55" fmla="*/ 1296326 h 1301089"/>
                <a:gd name="connsiteX56" fmla="*/ 1042988 w 1306512"/>
                <a:gd name="connsiteY56" fmla="*/ 1286801 h 1301089"/>
                <a:gd name="connsiteX57" fmla="*/ 1019175 w 1306512"/>
                <a:gd name="connsiteY57" fmla="*/ 1277276 h 1301089"/>
                <a:gd name="connsiteX58" fmla="*/ 1009650 w 1306512"/>
                <a:gd name="connsiteY58" fmla="*/ 1277276 h 1301089"/>
                <a:gd name="connsiteX0" fmla="*/ 1009650 w 1306512"/>
                <a:gd name="connsiteY0" fmla="*/ 1277276 h 1301089"/>
                <a:gd name="connsiteX1" fmla="*/ 985838 w 1306512"/>
                <a:gd name="connsiteY1" fmla="*/ 1282039 h 1301089"/>
                <a:gd name="connsiteX2" fmla="*/ 919163 w 1306512"/>
                <a:gd name="connsiteY2" fmla="*/ 1267751 h 1301089"/>
                <a:gd name="connsiteX3" fmla="*/ 890588 w 1306512"/>
                <a:gd name="connsiteY3" fmla="*/ 1239176 h 1301089"/>
                <a:gd name="connsiteX4" fmla="*/ 885825 w 1306512"/>
                <a:gd name="connsiteY4" fmla="*/ 1224889 h 1301089"/>
                <a:gd name="connsiteX5" fmla="*/ 866775 w 1306512"/>
                <a:gd name="connsiteY5" fmla="*/ 1191551 h 1301089"/>
                <a:gd name="connsiteX6" fmla="*/ 857250 w 1306512"/>
                <a:gd name="connsiteY6" fmla="*/ 943901 h 1301089"/>
                <a:gd name="connsiteX7" fmla="*/ 852488 w 1306512"/>
                <a:gd name="connsiteY7" fmla="*/ 915326 h 1301089"/>
                <a:gd name="connsiteX8" fmla="*/ 847725 w 1306512"/>
                <a:gd name="connsiteY8" fmla="*/ 881989 h 1301089"/>
                <a:gd name="connsiteX9" fmla="*/ 833438 w 1306512"/>
                <a:gd name="connsiteY9" fmla="*/ 867701 h 1301089"/>
                <a:gd name="connsiteX10" fmla="*/ 814388 w 1306512"/>
                <a:gd name="connsiteY10" fmla="*/ 820076 h 1301089"/>
                <a:gd name="connsiteX11" fmla="*/ 800100 w 1306512"/>
                <a:gd name="connsiteY11" fmla="*/ 810551 h 1301089"/>
                <a:gd name="connsiteX12" fmla="*/ 762000 w 1306512"/>
                <a:gd name="connsiteY12" fmla="*/ 796264 h 1301089"/>
                <a:gd name="connsiteX13" fmla="*/ 728663 w 1306512"/>
                <a:gd name="connsiteY13" fmla="*/ 781976 h 1301089"/>
                <a:gd name="connsiteX14" fmla="*/ 676275 w 1306512"/>
                <a:gd name="connsiteY14" fmla="*/ 772451 h 1301089"/>
                <a:gd name="connsiteX15" fmla="*/ 471488 w 1306512"/>
                <a:gd name="connsiteY15" fmla="*/ 762926 h 1301089"/>
                <a:gd name="connsiteX16" fmla="*/ 433388 w 1306512"/>
                <a:gd name="connsiteY16" fmla="*/ 748639 h 1301089"/>
                <a:gd name="connsiteX17" fmla="*/ 414338 w 1306512"/>
                <a:gd name="connsiteY17" fmla="*/ 720064 h 1301089"/>
                <a:gd name="connsiteX18" fmla="*/ 404813 w 1306512"/>
                <a:gd name="connsiteY18" fmla="*/ 691489 h 1301089"/>
                <a:gd name="connsiteX19" fmla="*/ 390525 w 1306512"/>
                <a:gd name="connsiteY19" fmla="*/ 677201 h 1301089"/>
                <a:gd name="connsiteX20" fmla="*/ 376238 w 1306512"/>
                <a:gd name="connsiteY20" fmla="*/ 643864 h 1301089"/>
                <a:gd name="connsiteX21" fmla="*/ 366713 w 1306512"/>
                <a:gd name="connsiteY21" fmla="*/ 581951 h 1301089"/>
                <a:gd name="connsiteX22" fmla="*/ 357188 w 1306512"/>
                <a:gd name="connsiteY22" fmla="*/ 534326 h 1301089"/>
                <a:gd name="connsiteX23" fmla="*/ 352425 w 1306512"/>
                <a:gd name="connsiteY23" fmla="*/ 505751 h 1301089"/>
                <a:gd name="connsiteX24" fmla="*/ 347663 w 1306512"/>
                <a:gd name="connsiteY24" fmla="*/ 481939 h 1301089"/>
                <a:gd name="connsiteX25" fmla="*/ 333375 w 1306512"/>
                <a:gd name="connsiteY25" fmla="*/ 434314 h 1301089"/>
                <a:gd name="connsiteX26" fmla="*/ 319088 w 1306512"/>
                <a:gd name="connsiteY26" fmla="*/ 400976 h 1301089"/>
                <a:gd name="connsiteX27" fmla="*/ 314325 w 1306512"/>
                <a:gd name="connsiteY27" fmla="*/ 386689 h 1301089"/>
                <a:gd name="connsiteX28" fmla="*/ 271463 w 1306512"/>
                <a:gd name="connsiteY28" fmla="*/ 339064 h 1301089"/>
                <a:gd name="connsiteX29" fmla="*/ 257175 w 1306512"/>
                <a:gd name="connsiteY29" fmla="*/ 324776 h 1301089"/>
                <a:gd name="connsiteX30" fmla="*/ 61913 w 1306512"/>
                <a:gd name="connsiteY30" fmla="*/ 320014 h 1301089"/>
                <a:gd name="connsiteX31" fmla="*/ 19050 w 1306512"/>
                <a:gd name="connsiteY31" fmla="*/ 281914 h 1301089"/>
                <a:gd name="connsiteX32" fmla="*/ 9525 w 1306512"/>
                <a:gd name="connsiteY32" fmla="*/ 239051 h 1301089"/>
                <a:gd name="connsiteX33" fmla="*/ 0 w 1306512"/>
                <a:gd name="connsiteY33" fmla="*/ 200951 h 1301089"/>
                <a:gd name="connsiteX34" fmla="*/ 57150 w 1306512"/>
                <a:gd name="connsiteY34" fmla="*/ 24715 h 1301089"/>
                <a:gd name="connsiteX35" fmla="*/ 638175 w 1306512"/>
                <a:gd name="connsiteY35" fmla="*/ 5689 h 1301089"/>
                <a:gd name="connsiteX36" fmla="*/ 757238 w 1306512"/>
                <a:gd name="connsiteY36" fmla="*/ 10451 h 1301089"/>
                <a:gd name="connsiteX37" fmla="*/ 1171575 w 1306512"/>
                <a:gd name="connsiteY37" fmla="*/ 19976 h 1301089"/>
                <a:gd name="connsiteX38" fmla="*/ 1185863 w 1306512"/>
                <a:gd name="connsiteY38" fmla="*/ 29501 h 1301089"/>
                <a:gd name="connsiteX39" fmla="*/ 1204913 w 1306512"/>
                <a:gd name="connsiteY39" fmla="*/ 34264 h 1301089"/>
                <a:gd name="connsiteX40" fmla="*/ 1233488 w 1306512"/>
                <a:gd name="connsiteY40" fmla="*/ 48551 h 1301089"/>
                <a:gd name="connsiteX41" fmla="*/ 1262063 w 1306512"/>
                <a:gd name="connsiteY41" fmla="*/ 62839 h 1301089"/>
                <a:gd name="connsiteX42" fmla="*/ 1276350 w 1306512"/>
                <a:gd name="connsiteY42" fmla="*/ 77126 h 1301089"/>
                <a:gd name="connsiteX43" fmla="*/ 1304925 w 1306512"/>
                <a:gd name="connsiteY43" fmla="*/ 429551 h 1301089"/>
                <a:gd name="connsiteX44" fmla="*/ 1285875 w 1306512"/>
                <a:gd name="connsiteY44" fmla="*/ 1039151 h 1301089"/>
                <a:gd name="connsiteX45" fmla="*/ 1266825 w 1306512"/>
                <a:gd name="connsiteY45" fmla="*/ 1139164 h 1301089"/>
                <a:gd name="connsiteX46" fmla="*/ 1262063 w 1306512"/>
                <a:gd name="connsiteY46" fmla="*/ 1177264 h 1301089"/>
                <a:gd name="connsiteX47" fmla="*/ 1252538 w 1306512"/>
                <a:gd name="connsiteY47" fmla="*/ 1201076 h 1301089"/>
                <a:gd name="connsiteX48" fmla="*/ 1247775 w 1306512"/>
                <a:gd name="connsiteY48" fmla="*/ 1220126 h 1301089"/>
                <a:gd name="connsiteX49" fmla="*/ 1243013 w 1306512"/>
                <a:gd name="connsiteY49" fmla="*/ 1243939 h 1301089"/>
                <a:gd name="connsiteX50" fmla="*/ 1233488 w 1306512"/>
                <a:gd name="connsiteY50" fmla="*/ 1258226 h 1301089"/>
                <a:gd name="connsiteX51" fmla="*/ 1228725 w 1306512"/>
                <a:gd name="connsiteY51" fmla="*/ 1277276 h 1301089"/>
                <a:gd name="connsiteX52" fmla="*/ 1223963 w 1306512"/>
                <a:gd name="connsiteY52" fmla="*/ 1291564 h 1301089"/>
                <a:gd name="connsiteX53" fmla="*/ 1195388 w 1306512"/>
                <a:gd name="connsiteY53" fmla="*/ 1301089 h 1301089"/>
                <a:gd name="connsiteX54" fmla="*/ 1057275 w 1306512"/>
                <a:gd name="connsiteY54" fmla="*/ 1296326 h 1301089"/>
                <a:gd name="connsiteX55" fmla="*/ 1042988 w 1306512"/>
                <a:gd name="connsiteY55" fmla="*/ 1286801 h 1301089"/>
                <a:gd name="connsiteX56" fmla="*/ 1019175 w 1306512"/>
                <a:gd name="connsiteY56" fmla="*/ 1277276 h 1301089"/>
                <a:gd name="connsiteX57" fmla="*/ 1009650 w 1306512"/>
                <a:gd name="connsiteY57" fmla="*/ 1277276 h 1301089"/>
                <a:gd name="connsiteX0" fmla="*/ 1009650 w 1304925"/>
                <a:gd name="connsiteY0" fmla="*/ 1277276 h 1301089"/>
                <a:gd name="connsiteX1" fmla="*/ 985838 w 1304925"/>
                <a:gd name="connsiteY1" fmla="*/ 1282039 h 1301089"/>
                <a:gd name="connsiteX2" fmla="*/ 919163 w 1304925"/>
                <a:gd name="connsiteY2" fmla="*/ 1267751 h 1301089"/>
                <a:gd name="connsiteX3" fmla="*/ 890588 w 1304925"/>
                <a:gd name="connsiteY3" fmla="*/ 1239176 h 1301089"/>
                <a:gd name="connsiteX4" fmla="*/ 885825 w 1304925"/>
                <a:gd name="connsiteY4" fmla="*/ 1224889 h 1301089"/>
                <a:gd name="connsiteX5" fmla="*/ 866775 w 1304925"/>
                <a:gd name="connsiteY5" fmla="*/ 1191551 h 1301089"/>
                <a:gd name="connsiteX6" fmla="*/ 857250 w 1304925"/>
                <a:gd name="connsiteY6" fmla="*/ 943901 h 1301089"/>
                <a:gd name="connsiteX7" fmla="*/ 852488 w 1304925"/>
                <a:gd name="connsiteY7" fmla="*/ 915326 h 1301089"/>
                <a:gd name="connsiteX8" fmla="*/ 847725 w 1304925"/>
                <a:gd name="connsiteY8" fmla="*/ 881989 h 1301089"/>
                <a:gd name="connsiteX9" fmla="*/ 833438 w 1304925"/>
                <a:gd name="connsiteY9" fmla="*/ 867701 h 1301089"/>
                <a:gd name="connsiteX10" fmla="*/ 814388 w 1304925"/>
                <a:gd name="connsiteY10" fmla="*/ 820076 h 1301089"/>
                <a:gd name="connsiteX11" fmla="*/ 800100 w 1304925"/>
                <a:gd name="connsiteY11" fmla="*/ 810551 h 1301089"/>
                <a:gd name="connsiteX12" fmla="*/ 762000 w 1304925"/>
                <a:gd name="connsiteY12" fmla="*/ 796264 h 1301089"/>
                <a:gd name="connsiteX13" fmla="*/ 728663 w 1304925"/>
                <a:gd name="connsiteY13" fmla="*/ 781976 h 1301089"/>
                <a:gd name="connsiteX14" fmla="*/ 676275 w 1304925"/>
                <a:gd name="connsiteY14" fmla="*/ 772451 h 1301089"/>
                <a:gd name="connsiteX15" fmla="*/ 471488 w 1304925"/>
                <a:gd name="connsiteY15" fmla="*/ 762926 h 1301089"/>
                <a:gd name="connsiteX16" fmla="*/ 433388 w 1304925"/>
                <a:gd name="connsiteY16" fmla="*/ 748639 h 1301089"/>
                <a:gd name="connsiteX17" fmla="*/ 414338 w 1304925"/>
                <a:gd name="connsiteY17" fmla="*/ 720064 h 1301089"/>
                <a:gd name="connsiteX18" fmla="*/ 404813 w 1304925"/>
                <a:gd name="connsiteY18" fmla="*/ 691489 h 1301089"/>
                <a:gd name="connsiteX19" fmla="*/ 390525 w 1304925"/>
                <a:gd name="connsiteY19" fmla="*/ 677201 h 1301089"/>
                <a:gd name="connsiteX20" fmla="*/ 376238 w 1304925"/>
                <a:gd name="connsiteY20" fmla="*/ 643864 h 1301089"/>
                <a:gd name="connsiteX21" fmla="*/ 366713 w 1304925"/>
                <a:gd name="connsiteY21" fmla="*/ 581951 h 1301089"/>
                <a:gd name="connsiteX22" fmla="*/ 357188 w 1304925"/>
                <a:gd name="connsiteY22" fmla="*/ 534326 h 1301089"/>
                <a:gd name="connsiteX23" fmla="*/ 352425 w 1304925"/>
                <a:gd name="connsiteY23" fmla="*/ 505751 h 1301089"/>
                <a:gd name="connsiteX24" fmla="*/ 347663 w 1304925"/>
                <a:gd name="connsiteY24" fmla="*/ 481939 h 1301089"/>
                <a:gd name="connsiteX25" fmla="*/ 333375 w 1304925"/>
                <a:gd name="connsiteY25" fmla="*/ 434314 h 1301089"/>
                <a:gd name="connsiteX26" fmla="*/ 319088 w 1304925"/>
                <a:gd name="connsiteY26" fmla="*/ 400976 h 1301089"/>
                <a:gd name="connsiteX27" fmla="*/ 314325 w 1304925"/>
                <a:gd name="connsiteY27" fmla="*/ 386689 h 1301089"/>
                <a:gd name="connsiteX28" fmla="*/ 271463 w 1304925"/>
                <a:gd name="connsiteY28" fmla="*/ 339064 h 1301089"/>
                <a:gd name="connsiteX29" fmla="*/ 257175 w 1304925"/>
                <a:gd name="connsiteY29" fmla="*/ 324776 h 1301089"/>
                <a:gd name="connsiteX30" fmla="*/ 61913 w 1304925"/>
                <a:gd name="connsiteY30" fmla="*/ 320014 h 1301089"/>
                <a:gd name="connsiteX31" fmla="*/ 19050 w 1304925"/>
                <a:gd name="connsiteY31" fmla="*/ 281914 h 1301089"/>
                <a:gd name="connsiteX32" fmla="*/ 9525 w 1304925"/>
                <a:gd name="connsiteY32" fmla="*/ 239051 h 1301089"/>
                <a:gd name="connsiteX33" fmla="*/ 0 w 1304925"/>
                <a:gd name="connsiteY33" fmla="*/ 200951 h 1301089"/>
                <a:gd name="connsiteX34" fmla="*/ 57150 w 1304925"/>
                <a:gd name="connsiteY34" fmla="*/ 24715 h 1301089"/>
                <a:gd name="connsiteX35" fmla="*/ 638175 w 1304925"/>
                <a:gd name="connsiteY35" fmla="*/ 5689 h 1301089"/>
                <a:gd name="connsiteX36" fmla="*/ 757238 w 1304925"/>
                <a:gd name="connsiteY36" fmla="*/ 10451 h 1301089"/>
                <a:gd name="connsiteX37" fmla="*/ 1171575 w 1304925"/>
                <a:gd name="connsiteY37" fmla="*/ 19976 h 1301089"/>
                <a:gd name="connsiteX38" fmla="*/ 1185863 w 1304925"/>
                <a:gd name="connsiteY38" fmla="*/ 29501 h 1301089"/>
                <a:gd name="connsiteX39" fmla="*/ 1204913 w 1304925"/>
                <a:gd name="connsiteY39" fmla="*/ 34264 h 1301089"/>
                <a:gd name="connsiteX40" fmla="*/ 1233488 w 1304925"/>
                <a:gd name="connsiteY40" fmla="*/ 48551 h 1301089"/>
                <a:gd name="connsiteX41" fmla="*/ 1262063 w 1304925"/>
                <a:gd name="connsiteY41" fmla="*/ 62839 h 1301089"/>
                <a:gd name="connsiteX42" fmla="*/ 1276350 w 1304925"/>
                <a:gd name="connsiteY42" fmla="*/ 77126 h 1301089"/>
                <a:gd name="connsiteX43" fmla="*/ 1304925 w 1304925"/>
                <a:gd name="connsiteY43" fmla="*/ 429551 h 1301089"/>
                <a:gd name="connsiteX44" fmla="*/ 1266825 w 1304925"/>
                <a:gd name="connsiteY44" fmla="*/ 1139164 h 1301089"/>
                <a:gd name="connsiteX45" fmla="*/ 1262063 w 1304925"/>
                <a:gd name="connsiteY45" fmla="*/ 1177264 h 1301089"/>
                <a:gd name="connsiteX46" fmla="*/ 1252538 w 1304925"/>
                <a:gd name="connsiteY46" fmla="*/ 1201076 h 1301089"/>
                <a:gd name="connsiteX47" fmla="*/ 1247775 w 1304925"/>
                <a:gd name="connsiteY47" fmla="*/ 1220126 h 1301089"/>
                <a:gd name="connsiteX48" fmla="*/ 1243013 w 1304925"/>
                <a:gd name="connsiteY48" fmla="*/ 1243939 h 1301089"/>
                <a:gd name="connsiteX49" fmla="*/ 1233488 w 1304925"/>
                <a:gd name="connsiteY49" fmla="*/ 1258226 h 1301089"/>
                <a:gd name="connsiteX50" fmla="*/ 1228725 w 1304925"/>
                <a:gd name="connsiteY50" fmla="*/ 1277276 h 1301089"/>
                <a:gd name="connsiteX51" fmla="*/ 1223963 w 1304925"/>
                <a:gd name="connsiteY51" fmla="*/ 1291564 h 1301089"/>
                <a:gd name="connsiteX52" fmla="*/ 1195388 w 1304925"/>
                <a:gd name="connsiteY52" fmla="*/ 1301089 h 1301089"/>
                <a:gd name="connsiteX53" fmla="*/ 1057275 w 1304925"/>
                <a:gd name="connsiteY53" fmla="*/ 1296326 h 1301089"/>
                <a:gd name="connsiteX54" fmla="*/ 1042988 w 1304925"/>
                <a:gd name="connsiteY54" fmla="*/ 1286801 h 1301089"/>
                <a:gd name="connsiteX55" fmla="*/ 1019175 w 1304925"/>
                <a:gd name="connsiteY55" fmla="*/ 1277276 h 1301089"/>
                <a:gd name="connsiteX56" fmla="*/ 1009650 w 1304925"/>
                <a:gd name="connsiteY56" fmla="*/ 1277276 h 1301089"/>
                <a:gd name="connsiteX0" fmla="*/ 1009650 w 1277144"/>
                <a:gd name="connsiteY0" fmla="*/ 1277276 h 1301089"/>
                <a:gd name="connsiteX1" fmla="*/ 985838 w 1277144"/>
                <a:gd name="connsiteY1" fmla="*/ 1282039 h 1301089"/>
                <a:gd name="connsiteX2" fmla="*/ 919163 w 1277144"/>
                <a:gd name="connsiteY2" fmla="*/ 1267751 h 1301089"/>
                <a:gd name="connsiteX3" fmla="*/ 890588 w 1277144"/>
                <a:gd name="connsiteY3" fmla="*/ 1239176 h 1301089"/>
                <a:gd name="connsiteX4" fmla="*/ 885825 w 1277144"/>
                <a:gd name="connsiteY4" fmla="*/ 1224889 h 1301089"/>
                <a:gd name="connsiteX5" fmla="*/ 866775 w 1277144"/>
                <a:gd name="connsiteY5" fmla="*/ 1191551 h 1301089"/>
                <a:gd name="connsiteX6" fmla="*/ 857250 w 1277144"/>
                <a:gd name="connsiteY6" fmla="*/ 943901 h 1301089"/>
                <a:gd name="connsiteX7" fmla="*/ 852488 w 1277144"/>
                <a:gd name="connsiteY7" fmla="*/ 915326 h 1301089"/>
                <a:gd name="connsiteX8" fmla="*/ 847725 w 1277144"/>
                <a:gd name="connsiteY8" fmla="*/ 881989 h 1301089"/>
                <a:gd name="connsiteX9" fmla="*/ 833438 w 1277144"/>
                <a:gd name="connsiteY9" fmla="*/ 867701 h 1301089"/>
                <a:gd name="connsiteX10" fmla="*/ 814388 w 1277144"/>
                <a:gd name="connsiteY10" fmla="*/ 820076 h 1301089"/>
                <a:gd name="connsiteX11" fmla="*/ 800100 w 1277144"/>
                <a:gd name="connsiteY11" fmla="*/ 810551 h 1301089"/>
                <a:gd name="connsiteX12" fmla="*/ 762000 w 1277144"/>
                <a:gd name="connsiteY12" fmla="*/ 796264 h 1301089"/>
                <a:gd name="connsiteX13" fmla="*/ 728663 w 1277144"/>
                <a:gd name="connsiteY13" fmla="*/ 781976 h 1301089"/>
                <a:gd name="connsiteX14" fmla="*/ 676275 w 1277144"/>
                <a:gd name="connsiteY14" fmla="*/ 772451 h 1301089"/>
                <a:gd name="connsiteX15" fmla="*/ 471488 w 1277144"/>
                <a:gd name="connsiteY15" fmla="*/ 762926 h 1301089"/>
                <a:gd name="connsiteX16" fmla="*/ 433388 w 1277144"/>
                <a:gd name="connsiteY16" fmla="*/ 748639 h 1301089"/>
                <a:gd name="connsiteX17" fmla="*/ 414338 w 1277144"/>
                <a:gd name="connsiteY17" fmla="*/ 720064 h 1301089"/>
                <a:gd name="connsiteX18" fmla="*/ 404813 w 1277144"/>
                <a:gd name="connsiteY18" fmla="*/ 691489 h 1301089"/>
                <a:gd name="connsiteX19" fmla="*/ 390525 w 1277144"/>
                <a:gd name="connsiteY19" fmla="*/ 677201 h 1301089"/>
                <a:gd name="connsiteX20" fmla="*/ 376238 w 1277144"/>
                <a:gd name="connsiteY20" fmla="*/ 643864 h 1301089"/>
                <a:gd name="connsiteX21" fmla="*/ 366713 w 1277144"/>
                <a:gd name="connsiteY21" fmla="*/ 581951 h 1301089"/>
                <a:gd name="connsiteX22" fmla="*/ 357188 w 1277144"/>
                <a:gd name="connsiteY22" fmla="*/ 534326 h 1301089"/>
                <a:gd name="connsiteX23" fmla="*/ 352425 w 1277144"/>
                <a:gd name="connsiteY23" fmla="*/ 505751 h 1301089"/>
                <a:gd name="connsiteX24" fmla="*/ 347663 w 1277144"/>
                <a:gd name="connsiteY24" fmla="*/ 481939 h 1301089"/>
                <a:gd name="connsiteX25" fmla="*/ 333375 w 1277144"/>
                <a:gd name="connsiteY25" fmla="*/ 434314 h 1301089"/>
                <a:gd name="connsiteX26" fmla="*/ 319088 w 1277144"/>
                <a:gd name="connsiteY26" fmla="*/ 400976 h 1301089"/>
                <a:gd name="connsiteX27" fmla="*/ 314325 w 1277144"/>
                <a:gd name="connsiteY27" fmla="*/ 386689 h 1301089"/>
                <a:gd name="connsiteX28" fmla="*/ 271463 w 1277144"/>
                <a:gd name="connsiteY28" fmla="*/ 339064 h 1301089"/>
                <a:gd name="connsiteX29" fmla="*/ 257175 w 1277144"/>
                <a:gd name="connsiteY29" fmla="*/ 324776 h 1301089"/>
                <a:gd name="connsiteX30" fmla="*/ 61913 w 1277144"/>
                <a:gd name="connsiteY30" fmla="*/ 320014 h 1301089"/>
                <a:gd name="connsiteX31" fmla="*/ 19050 w 1277144"/>
                <a:gd name="connsiteY31" fmla="*/ 281914 h 1301089"/>
                <a:gd name="connsiteX32" fmla="*/ 9525 w 1277144"/>
                <a:gd name="connsiteY32" fmla="*/ 239051 h 1301089"/>
                <a:gd name="connsiteX33" fmla="*/ 0 w 1277144"/>
                <a:gd name="connsiteY33" fmla="*/ 200951 h 1301089"/>
                <a:gd name="connsiteX34" fmla="*/ 57150 w 1277144"/>
                <a:gd name="connsiteY34" fmla="*/ 24715 h 1301089"/>
                <a:gd name="connsiteX35" fmla="*/ 638175 w 1277144"/>
                <a:gd name="connsiteY35" fmla="*/ 5689 h 1301089"/>
                <a:gd name="connsiteX36" fmla="*/ 757238 w 1277144"/>
                <a:gd name="connsiteY36" fmla="*/ 10451 h 1301089"/>
                <a:gd name="connsiteX37" fmla="*/ 1171575 w 1277144"/>
                <a:gd name="connsiteY37" fmla="*/ 19976 h 1301089"/>
                <a:gd name="connsiteX38" fmla="*/ 1185863 w 1277144"/>
                <a:gd name="connsiteY38" fmla="*/ 29501 h 1301089"/>
                <a:gd name="connsiteX39" fmla="*/ 1204913 w 1277144"/>
                <a:gd name="connsiteY39" fmla="*/ 34264 h 1301089"/>
                <a:gd name="connsiteX40" fmla="*/ 1233488 w 1277144"/>
                <a:gd name="connsiteY40" fmla="*/ 48551 h 1301089"/>
                <a:gd name="connsiteX41" fmla="*/ 1262063 w 1277144"/>
                <a:gd name="connsiteY41" fmla="*/ 62839 h 1301089"/>
                <a:gd name="connsiteX42" fmla="*/ 1276350 w 1277144"/>
                <a:gd name="connsiteY42" fmla="*/ 77126 h 1301089"/>
                <a:gd name="connsiteX43" fmla="*/ 1266825 w 1277144"/>
                <a:gd name="connsiteY43" fmla="*/ 1139164 h 1301089"/>
                <a:gd name="connsiteX44" fmla="*/ 1262063 w 1277144"/>
                <a:gd name="connsiteY44" fmla="*/ 1177264 h 1301089"/>
                <a:gd name="connsiteX45" fmla="*/ 1252538 w 1277144"/>
                <a:gd name="connsiteY45" fmla="*/ 1201076 h 1301089"/>
                <a:gd name="connsiteX46" fmla="*/ 1247775 w 1277144"/>
                <a:gd name="connsiteY46" fmla="*/ 1220126 h 1301089"/>
                <a:gd name="connsiteX47" fmla="*/ 1243013 w 1277144"/>
                <a:gd name="connsiteY47" fmla="*/ 1243939 h 1301089"/>
                <a:gd name="connsiteX48" fmla="*/ 1233488 w 1277144"/>
                <a:gd name="connsiteY48" fmla="*/ 1258226 h 1301089"/>
                <a:gd name="connsiteX49" fmla="*/ 1228725 w 1277144"/>
                <a:gd name="connsiteY49" fmla="*/ 1277276 h 1301089"/>
                <a:gd name="connsiteX50" fmla="*/ 1223963 w 1277144"/>
                <a:gd name="connsiteY50" fmla="*/ 1291564 h 1301089"/>
                <a:gd name="connsiteX51" fmla="*/ 1195388 w 1277144"/>
                <a:gd name="connsiteY51" fmla="*/ 1301089 h 1301089"/>
                <a:gd name="connsiteX52" fmla="*/ 1057275 w 1277144"/>
                <a:gd name="connsiteY52" fmla="*/ 1296326 h 1301089"/>
                <a:gd name="connsiteX53" fmla="*/ 1042988 w 1277144"/>
                <a:gd name="connsiteY53" fmla="*/ 1286801 h 1301089"/>
                <a:gd name="connsiteX54" fmla="*/ 1019175 w 1277144"/>
                <a:gd name="connsiteY54" fmla="*/ 1277276 h 1301089"/>
                <a:gd name="connsiteX55" fmla="*/ 1009650 w 1277144"/>
                <a:gd name="connsiteY55" fmla="*/ 1277276 h 1301089"/>
                <a:gd name="connsiteX0" fmla="*/ 1009650 w 1270425"/>
                <a:gd name="connsiteY0" fmla="*/ 1277276 h 1301089"/>
                <a:gd name="connsiteX1" fmla="*/ 985838 w 1270425"/>
                <a:gd name="connsiteY1" fmla="*/ 1282039 h 1301089"/>
                <a:gd name="connsiteX2" fmla="*/ 919163 w 1270425"/>
                <a:gd name="connsiteY2" fmla="*/ 1267751 h 1301089"/>
                <a:gd name="connsiteX3" fmla="*/ 890588 w 1270425"/>
                <a:gd name="connsiteY3" fmla="*/ 1239176 h 1301089"/>
                <a:gd name="connsiteX4" fmla="*/ 885825 w 1270425"/>
                <a:gd name="connsiteY4" fmla="*/ 1224889 h 1301089"/>
                <a:gd name="connsiteX5" fmla="*/ 866775 w 1270425"/>
                <a:gd name="connsiteY5" fmla="*/ 1191551 h 1301089"/>
                <a:gd name="connsiteX6" fmla="*/ 857250 w 1270425"/>
                <a:gd name="connsiteY6" fmla="*/ 943901 h 1301089"/>
                <a:gd name="connsiteX7" fmla="*/ 852488 w 1270425"/>
                <a:gd name="connsiteY7" fmla="*/ 915326 h 1301089"/>
                <a:gd name="connsiteX8" fmla="*/ 847725 w 1270425"/>
                <a:gd name="connsiteY8" fmla="*/ 881989 h 1301089"/>
                <a:gd name="connsiteX9" fmla="*/ 833438 w 1270425"/>
                <a:gd name="connsiteY9" fmla="*/ 867701 h 1301089"/>
                <a:gd name="connsiteX10" fmla="*/ 814388 w 1270425"/>
                <a:gd name="connsiteY10" fmla="*/ 820076 h 1301089"/>
                <a:gd name="connsiteX11" fmla="*/ 800100 w 1270425"/>
                <a:gd name="connsiteY11" fmla="*/ 810551 h 1301089"/>
                <a:gd name="connsiteX12" fmla="*/ 762000 w 1270425"/>
                <a:gd name="connsiteY12" fmla="*/ 796264 h 1301089"/>
                <a:gd name="connsiteX13" fmla="*/ 728663 w 1270425"/>
                <a:gd name="connsiteY13" fmla="*/ 781976 h 1301089"/>
                <a:gd name="connsiteX14" fmla="*/ 676275 w 1270425"/>
                <a:gd name="connsiteY14" fmla="*/ 772451 h 1301089"/>
                <a:gd name="connsiteX15" fmla="*/ 471488 w 1270425"/>
                <a:gd name="connsiteY15" fmla="*/ 762926 h 1301089"/>
                <a:gd name="connsiteX16" fmla="*/ 433388 w 1270425"/>
                <a:gd name="connsiteY16" fmla="*/ 748639 h 1301089"/>
                <a:gd name="connsiteX17" fmla="*/ 414338 w 1270425"/>
                <a:gd name="connsiteY17" fmla="*/ 720064 h 1301089"/>
                <a:gd name="connsiteX18" fmla="*/ 404813 w 1270425"/>
                <a:gd name="connsiteY18" fmla="*/ 691489 h 1301089"/>
                <a:gd name="connsiteX19" fmla="*/ 390525 w 1270425"/>
                <a:gd name="connsiteY19" fmla="*/ 677201 h 1301089"/>
                <a:gd name="connsiteX20" fmla="*/ 376238 w 1270425"/>
                <a:gd name="connsiteY20" fmla="*/ 643864 h 1301089"/>
                <a:gd name="connsiteX21" fmla="*/ 366713 w 1270425"/>
                <a:gd name="connsiteY21" fmla="*/ 581951 h 1301089"/>
                <a:gd name="connsiteX22" fmla="*/ 357188 w 1270425"/>
                <a:gd name="connsiteY22" fmla="*/ 534326 h 1301089"/>
                <a:gd name="connsiteX23" fmla="*/ 352425 w 1270425"/>
                <a:gd name="connsiteY23" fmla="*/ 505751 h 1301089"/>
                <a:gd name="connsiteX24" fmla="*/ 347663 w 1270425"/>
                <a:gd name="connsiteY24" fmla="*/ 481939 h 1301089"/>
                <a:gd name="connsiteX25" fmla="*/ 333375 w 1270425"/>
                <a:gd name="connsiteY25" fmla="*/ 434314 h 1301089"/>
                <a:gd name="connsiteX26" fmla="*/ 319088 w 1270425"/>
                <a:gd name="connsiteY26" fmla="*/ 400976 h 1301089"/>
                <a:gd name="connsiteX27" fmla="*/ 314325 w 1270425"/>
                <a:gd name="connsiteY27" fmla="*/ 386689 h 1301089"/>
                <a:gd name="connsiteX28" fmla="*/ 271463 w 1270425"/>
                <a:gd name="connsiteY28" fmla="*/ 339064 h 1301089"/>
                <a:gd name="connsiteX29" fmla="*/ 257175 w 1270425"/>
                <a:gd name="connsiteY29" fmla="*/ 324776 h 1301089"/>
                <a:gd name="connsiteX30" fmla="*/ 61913 w 1270425"/>
                <a:gd name="connsiteY30" fmla="*/ 320014 h 1301089"/>
                <a:gd name="connsiteX31" fmla="*/ 19050 w 1270425"/>
                <a:gd name="connsiteY31" fmla="*/ 281914 h 1301089"/>
                <a:gd name="connsiteX32" fmla="*/ 9525 w 1270425"/>
                <a:gd name="connsiteY32" fmla="*/ 239051 h 1301089"/>
                <a:gd name="connsiteX33" fmla="*/ 0 w 1270425"/>
                <a:gd name="connsiteY33" fmla="*/ 200951 h 1301089"/>
                <a:gd name="connsiteX34" fmla="*/ 57150 w 1270425"/>
                <a:gd name="connsiteY34" fmla="*/ 24715 h 1301089"/>
                <a:gd name="connsiteX35" fmla="*/ 638175 w 1270425"/>
                <a:gd name="connsiteY35" fmla="*/ 5689 h 1301089"/>
                <a:gd name="connsiteX36" fmla="*/ 757238 w 1270425"/>
                <a:gd name="connsiteY36" fmla="*/ 10451 h 1301089"/>
                <a:gd name="connsiteX37" fmla="*/ 1171575 w 1270425"/>
                <a:gd name="connsiteY37" fmla="*/ 19976 h 1301089"/>
                <a:gd name="connsiteX38" fmla="*/ 1185863 w 1270425"/>
                <a:gd name="connsiteY38" fmla="*/ 29501 h 1301089"/>
                <a:gd name="connsiteX39" fmla="*/ 1204913 w 1270425"/>
                <a:gd name="connsiteY39" fmla="*/ 34264 h 1301089"/>
                <a:gd name="connsiteX40" fmla="*/ 1233488 w 1270425"/>
                <a:gd name="connsiteY40" fmla="*/ 48551 h 1301089"/>
                <a:gd name="connsiteX41" fmla="*/ 1262063 w 1270425"/>
                <a:gd name="connsiteY41" fmla="*/ 62839 h 1301089"/>
                <a:gd name="connsiteX42" fmla="*/ 1266825 w 1270425"/>
                <a:gd name="connsiteY42" fmla="*/ 1139164 h 1301089"/>
                <a:gd name="connsiteX43" fmla="*/ 1262063 w 1270425"/>
                <a:gd name="connsiteY43" fmla="*/ 1177264 h 1301089"/>
                <a:gd name="connsiteX44" fmla="*/ 1252538 w 1270425"/>
                <a:gd name="connsiteY44" fmla="*/ 1201076 h 1301089"/>
                <a:gd name="connsiteX45" fmla="*/ 1247775 w 1270425"/>
                <a:gd name="connsiteY45" fmla="*/ 1220126 h 1301089"/>
                <a:gd name="connsiteX46" fmla="*/ 1243013 w 1270425"/>
                <a:gd name="connsiteY46" fmla="*/ 1243939 h 1301089"/>
                <a:gd name="connsiteX47" fmla="*/ 1233488 w 1270425"/>
                <a:gd name="connsiteY47" fmla="*/ 1258226 h 1301089"/>
                <a:gd name="connsiteX48" fmla="*/ 1228725 w 1270425"/>
                <a:gd name="connsiteY48" fmla="*/ 1277276 h 1301089"/>
                <a:gd name="connsiteX49" fmla="*/ 1223963 w 1270425"/>
                <a:gd name="connsiteY49" fmla="*/ 1291564 h 1301089"/>
                <a:gd name="connsiteX50" fmla="*/ 1195388 w 1270425"/>
                <a:gd name="connsiteY50" fmla="*/ 1301089 h 1301089"/>
                <a:gd name="connsiteX51" fmla="*/ 1057275 w 1270425"/>
                <a:gd name="connsiteY51" fmla="*/ 1296326 h 1301089"/>
                <a:gd name="connsiteX52" fmla="*/ 1042988 w 1270425"/>
                <a:gd name="connsiteY52" fmla="*/ 1286801 h 1301089"/>
                <a:gd name="connsiteX53" fmla="*/ 1019175 w 1270425"/>
                <a:gd name="connsiteY53" fmla="*/ 1277276 h 1301089"/>
                <a:gd name="connsiteX54" fmla="*/ 1009650 w 1270425"/>
                <a:gd name="connsiteY54" fmla="*/ 1277276 h 1301089"/>
                <a:gd name="connsiteX0" fmla="*/ 1009650 w 1270425"/>
                <a:gd name="connsiteY0" fmla="*/ 1277276 h 1301089"/>
                <a:gd name="connsiteX1" fmla="*/ 985838 w 1270425"/>
                <a:gd name="connsiteY1" fmla="*/ 1282039 h 1301089"/>
                <a:gd name="connsiteX2" fmla="*/ 919163 w 1270425"/>
                <a:gd name="connsiteY2" fmla="*/ 1267751 h 1301089"/>
                <a:gd name="connsiteX3" fmla="*/ 890588 w 1270425"/>
                <a:gd name="connsiteY3" fmla="*/ 1239176 h 1301089"/>
                <a:gd name="connsiteX4" fmla="*/ 885825 w 1270425"/>
                <a:gd name="connsiteY4" fmla="*/ 1224889 h 1301089"/>
                <a:gd name="connsiteX5" fmla="*/ 866775 w 1270425"/>
                <a:gd name="connsiteY5" fmla="*/ 1191551 h 1301089"/>
                <a:gd name="connsiteX6" fmla="*/ 857250 w 1270425"/>
                <a:gd name="connsiteY6" fmla="*/ 943901 h 1301089"/>
                <a:gd name="connsiteX7" fmla="*/ 852488 w 1270425"/>
                <a:gd name="connsiteY7" fmla="*/ 915326 h 1301089"/>
                <a:gd name="connsiteX8" fmla="*/ 847725 w 1270425"/>
                <a:gd name="connsiteY8" fmla="*/ 881989 h 1301089"/>
                <a:gd name="connsiteX9" fmla="*/ 833438 w 1270425"/>
                <a:gd name="connsiteY9" fmla="*/ 867701 h 1301089"/>
                <a:gd name="connsiteX10" fmla="*/ 814388 w 1270425"/>
                <a:gd name="connsiteY10" fmla="*/ 820076 h 1301089"/>
                <a:gd name="connsiteX11" fmla="*/ 800100 w 1270425"/>
                <a:gd name="connsiteY11" fmla="*/ 810551 h 1301089"/>
                <a:gd name="connsiteX12" fmla="*/ 762000 w 1270425"/>
                <a:gd name="connsiteY12" fmla="*/ 796264 h 1301089"/>
                <a:gd name="connsiteX13" fmla="*/ 728663 w 1270425"/>
                <a:gd name="connsiteY13" fmla="*/ 781976 h 1301089"/>
                <a:gd name="connsiteX14" fmla="*/ 676275 w 1270425"/>
                <a:gd name="connsiteY14" fmla="*/ 772451 h 1301089"/>
                <a:gd name="connsiteX15" fmla="*/ 471488 w 1270425"/>
                <a:gd name="connsiteY15" fmla="*/ 762926 h 1301089"/>
                <a:gd name="connsiteX16" fmla="*/ 433388 w 1270425"/>
                <a:gd name="connsiteY16" fmla="*/ 748639 h 1301089"/>
                <a:gd name="connsiteX17" fmla="*/ 414338 w 1270425"/>
                <a:gd name="connsiteY17" fmla="*/ 720064 h 1301089"/>
                <a:gd name="connsiteX18" fmla="*/ 404813 w 1270425"/>
                <a:gd name="connsiteY18" fmla="*/ 691489 h 1301089"/>
                <a:gd name="connsiteX19" fmla="*/ 390525 w 1270425"/>
                <a:gd name="connsiteY19" fmla="*/ 677201 h 1301089"/>
                <a:gd name="connsiteX20" fmla="*/ 376238 w 1270425"/>
                <a:gd name="connsiteY20" fmla="*/ 643864 h 1301089"/>
                <a:gd name="connsiteX21" fmla="*/ 366713 w 1270425"/>
                <a:gd name="connsiteY21" fmla="*/ 581951 h 1301089"/>
                <a:gd name="connsiteX22" fmla="*/ 357188 w 1270425"/>
                <a:gd name="connsiteY22" fmla="*/ 534326 h 1301089"/>
                <a:gd name="connsiteX23" fmla="*/ 352425 w 1270425"/>
                <a:gd name="connsiteY23" fmla="*/ 505751 h 1301089"/>
                <a:gd name="connsiteX24" fmla="*/ 347663 w 1270425"/>
                <a:gd name="connsiteY24" fmla="*/ 481939 h 1301089"/>
                <a:gd name="connsiteX25" fmla="*/ 333375 w 1270425"/>
                <a:gd name="connsiteY25" fmla="*/ 434314 h 1301089"/>
                <a:gd name="connsiteX26" fmla="*/ 319088 w 1270425"/>
                <a:gd name="connsiteY26" fmla="*/ 400976 h 1301089"/>
                <a:gd name="connsiteX27" fmla="*/ 314325 w 1270425"/>
                <a:gd name="connsiteY27" fmla="*/ 386689 h 1301089"/>
                <a:gd name="connsiteX28" fmla="*/ 271463 w 1270425"/>
                <a:gd name="connsiteY28" fmla="*/ 339064 h 1301089"/>
                <a:gd name="connsiteX29" fmla="*/ 257175 w 1270425"/>
                <a:gd name="connsiteY29" fmla="*/ 324776 h 1301089"/>
                <a:gd name="connsiteX30" fmla="*/ 61913 w 1270425"/>
                <a:gd name="connsiteY30" fmla="*/ 320014 h 1301089"/>
                <a:gd name="connsiteX31" fmla="*/ 19050 w 1270425"/>
                <a:gd name="connsiteY31" fmla="*/ 281914 h 1301089"/>
                <a:gd name="connsiteX32" fmla="*/ 9525 w 1270425"/>
                <a:gd name="connsiteY32" fmla="*/ 239051 h 1301089"/>
                <a:gd name="connsiteX33" fmla="*/ 0 w 1270425"/>
                <a:gd name="connsiteY33" fmla="*/ 200951 h 1301089"/>
                <a:gd name="connsiteX34" fmla="*/ 57150 w 1270425"/>
                <a:gd name="connsiteY34" fmla="*/ 24715 h 1301089"/>
                <a:gd name="connsiteX35" fmla="*/ 638175 w 1270425"/>
                <a:gd name="connsiteY35" fmla="*/ 5689 h 1301089"/>
                <a:gd name="connsiteX36" fmla="*/ 757238 w 1270425"/>
                <a:gd name="connsiteY36" fmla="*/ 10451 h 1301089"/>
                <a:gd name="connsiteX37" fmla="*/ 1171575 w 1270425"/>
                <a:gd name="connsiteY37" fmla="*/ 19976 h 1301089"/>
                <a:gd name="connsiteX38" fmla="*/ 1185863 w 1270425"/>
                <a:gd name="connsiteY38" fmla="*/ 29501 h 1301089"/>
                <a:gd name="connsiteX39" fmla="*/ 1204913 w 1270425"/>
                <a:gd name="connsiteY39" fmla="*/ 34264 h 1301089"/>
                <a:gd name="connsiteX40" fmla="*/ 1233488 w 1270425"/>
                <a:gd name="connsiteY40" fmla="*/ 48551 h 1301089"/>
                <a:gd name="connsiteX41" fmla="*/ 1262063 w 1270425"/>
                <a:gd name="connsiteY41" fmla="*/ 62839 h 1301089"/>
                <a:gd name="connsiteX42" fmla="*/ 1266825 w 1270425"/>
                <a:gd name="connsiteY42" fmla="*/ 1139164 h 1301089"/>
                <a:gd name="connsiteX43" fmla="*/ 1262063 w 1270425"/>
                <a:gd name="connsiteY43" fmla="*/ 1177264 h 1301089"/>
                <a:gd name="connsiteX44" fmla="*/ 1252538 w 1270425"/>
                <a:gd name="connsiteY44" fmla="*/ 1201076 h 1301089"/>
                <a:gd name="connsiteX45" fmla="*/ 1243013 w 1270425"/>
                <a:gd name="connsiteY45" fmla="*/ 1243939 h 1301089"/>
                <a:gd name="connsiteX46" fmla="*/ 1233488 w 1270425"/>
                <a:gd name="connsiteY46" fmla="*/ 1258226 h 1301089"/>
                <a:gd name="connsiteX47" fmla="*/ 1228725 w 1270425"/>
                <a:gd name="connsiteY47" fmla="*/ 1277276 h 1301089"/>
                <a:gd name="connsiteX48" fmla="*/ 1223963 w 1270425"/>
                <a:gd name="connsiteY48" fmla="*/ 1291564 h 1301089"/>
                <a:gd name="connsiteX49" fmla="*/ 1195388 w 1270425"/>
                <a:gd name="connsiteY49" fmla="*/ 1301089 h 1301089"/>
                <a:gd name="connsiteX50" fmla="*/ 1057275 w 1270425"/>
                <a:gd name="connsiteY50" fmla="*/ 1296326 h 1301089"/>
                <a:gd name="connsiteX51" fmla="*/ 1042988 w 1270425"/>
                <a:gd name="connsiteY51" fmla="*/ 1286801 h 1301089"/>
                <a:gd name="connsiteX52" fmla="*/ 1019175 w 1270425"/>
                <a:gd name="connsiteY52" fmla="*/ 1277276 h 1301089"/>
                <a:gd name="connsiteX53" fmla="*/ 1009650 w 1270425"/>
                <a:gd name="connsiteY53" fmla="*/ 1277276 h 1301089"/>
                <a:gd name="connsiteX0" fmla="*/ 1009650 w 1270425"/>
                <a:gd name="connsiteY0" fmla="*/ 1277276 h 1301089"/>
                <a:gd name="connsiteX1" fmla="*/ 985838 w 1270425"/>
                <a:gd name="connsiteY1" fmla="*/ 1282039 h 1301089"/>
                <a:gd name="connsiteX2" fmla="*/ 919163 w 1270425"/>
                <a:gd name="connsiteY2" fmla="*/ 1267751 h 1301089"/>
                <a:gd name="connsiteX3" fmla="*/ 890588 w 1270425"/>
                <a:gd name="connsiteY3" fmla="*/ 1239176 h 1301089"/>
                <a:gd name="connsiteX4" fmla="*/ 885825 w 1270425"/>
                <a:gd name="connsiteY4" fmla="*/ 1224889 h 1301089"/>
                <a:gd name="connsiteX5" fmla="*/ 866775 w 1270425"/>
                <a:gd name="connsiteY5" fmla="*/ 1191551 h 1301089"/>
                <a:gd name="connsiteX6" fmla="*/ 857250 w 1270425"/>
                <a:gd name="connsiteY6" fmla="*/ 943901 h 1301089"/>
                <a:gd name="connsiteX7" fmla="*/ 852488 w 1270425"/>
                <a:gd name="connsiteY7" fmla="*/ 915326 h 1301089"/>
                <a:gd name="connsiteX8" fmla="*/ 847725 w 1270425"/>
                <a:gd name="connsiteY8" fmla="*/ 881989 h 1301089"/>
                <a:gd name="connsiteX9" fmla="*/ 833438 w 1270425"/>
                <a:gd name="connsiteY9" fmla="*/ 867701 h 1301089"/>
                <a:gd name="connsiteX10" fmla="*/ 814388 w 1270425"/>
                <a:gd name="connsiteY10" fmla="*/ 820076 h 1301089"/>
                <a:gd name="connsiteX11" fmla="*/ 800100 w 1270425"/>
                <a:gd name="connsiteY11" fmla="*/ 810551 h 1301089"/>
                <a:gd name="connsiteX12" fmla="*/ 762000 w 1270425"/>
                <a:gd name="connsiteY12" fmla="*/ 796264 h 1301089"/>
                <a:gd name="connsiteX13" fmla="*/ 728663 w 1270425"/>
                <a:gd name="connsiteY13" fmla="*/ 781976 h 1301089"/>
                <a:gd name="connsiteX14" fmla="*/ 676275 w 1270425"/>
                <a:gd name="connsiteY14" fmla="*/ 772451 h 1301089"/>
                <a:gd name="connsiteX15" fmla="*/ 471488 w 1270425"/>
                <a:gd name="connsiteY15" fmla="*/ 762926 h 1301089"/>
                <a:gd name="connsiteX16" fmla="*/ 433388 w 1270425"/>
                <a:gd name="connsiteY16" fmla="*/ 748639 h 1301089"/>
                <a:gd name="connsiteX17" fmla="*/ 414338 w 1270425"/>
                <a:gd name="connsiteY17" fmla="*/ 720064 h 1301089"/>
                <a:gd name="connsiteX18" fmla="*/ 404813 w 1270425"/>
                <a:gd name="connsiteY18" fmla="*/ 691489 h 1301089"/>
                <a:gd name="connsiteX19" fmla="*/ 390525 w 1270425"/>
                <a:gd name="connsiteY19" fmla="*/ 677201 h 1301089"/>
                <a:gd name="connsiteX20" fmla="*/ 376238 w 1270425"/>
                <a:gd name="connsiteY20" fmla="*/ 643864 h 1301089"/>
                <a:gd name="connsiteX21" fmla="*/ 366713 w 1270425"/>
                <a:gd name="connsiteY21" fmla="*/ 581951 h 1301089"/>
                <a:gd name="connsiteX22" fmla="*/ 357188 w 1270425"/>
                <a:gd name="connsiteY22" fmla="*/ 534326 h 1301089"/>
                <a:gd name="connsiteX23" fmla="*/ 352425 w 1270425"/>
                <a:gd name="connsiteY23" fmla="*/ 505751 h 1301089"/>
                <a:gd name="connsiteX24" fmla="*/ 347663 w 1270425"/>
                <a:gd name="connsiteY24" fmla="*/ 481939 h 1301089"/>
                <a:gd name="connsiteX25" fmla="*/ 333375 w 1270425"/>
                <a:gd name="connsiteY25" fmla="*/ 434314 h 1301089"/>
                <a:gd name="connsiteX26" fmla="*/ 319088 w 1270425"/>
                <a:gd name="connsiteY26" fmla="*/ 400976 h 1301089"/>
                <a:gd name="connsiteX27" fmla="*/ 314325 w 1270425"/>
                <a:gd name="connsiteY27" fmla="*/ 386689 h 1301089"/>
                <a:gd name="connsiteX28" fmla="*/ 271463 w 1270425"/>
                <a:gd name="connsiteY28" fmla="*/ 339064 h 1301089"/>
                <a:gd name="connsiteX29" fmla="*/ 257175 w 1270425"/>
                <a:gd name="connsiteY29" fmla="*/ 324776 h 1301089"/>
                <a:gd name="connsiteX30" fmla="*/ 61913 w 1270425"/>
                <a:gd name="connsiteY30" fmla="*/ 320014 h 1301089"/>
                <a:gd name="connsiteX31" fmla="*/ 19050 w 1270425"/>
                <a:gd name="connsiteY31" fmla="*/ 281914 h 1301089"/>
                <a:gd name="connsiteX32" fmla="*/ 9525 w 1270425"/>
                <a:gd name="connsiteY32" fmla="*/ 239051 h 1301089"/>
                <a:gd name="connsiteX33" fmla="*/ 0 w 1270425"/>
                <a:gd name="connsiteY33" fmla="*/ 200951 h 1301089"/>
                <a:gd name="connsiteX34" fmla="*/ 57150 w 1270425"/>
                <a:gd name="connsiteY34" fmla="*/ 24715 h 1301089"/>
                <a:gd name="connsiteX35" fmla="*/ 638175 w 1270425"/>
                <a:gd name="connsiteY35" fmla="*/ 5689 h 1301089"/>
                <a:gd name="connsiteX36" fmla="*/ 757238 w 1270425"/>
                <a:gd name="connsiteY36" fmla="*/ 10451 h 1301089"/>
                <a:gd name="connsiteX37" fmla="*/ 1171575 w 1270425"/>
                <a:gd name="connsiteY37" fmla="*/ 19976 h 1301089"/>
                <a:gd name="connsiteX38" fmla="*/ 1185863 w 1270425"/>
                <a:gd name="connsiteY38" fmla="*/ 29501 h 1301089"/>
                <a:gd name="connsiteX39" fmla="*/ 1204913 w 1270425"/>
                <a:gd name="connsiteY39" fmla="*/ 34264 h 1301089"/>
                <a:gd name="connsiteX40" fmla="*/ 1233488 w 1270425"/>
                <a:gd name="connsiteY40" fmla="*/ 48551 h 1301089"/>
                <a:gd name="connsiteX41" fmla="*/ 1262063 w 1270425"/>
                <a:gd name="connsiteY41" fmla="*/ 62839 h 1301089"/>
                <a:gd name="connsiteX42" fmla="*/ 1266825 w 1270425"/>
                <a:gd name="connsiteY42" fmla="*/ 1139164 h 1301089"/>
                <a:gd name="connsiteX43" fmla="*/ 1262063 w 1270425"/>
                <a:gd name="connsiteY43" fmla="*/ 1177264 h 1301089"/>
                <a:gd name="connsiteX44" fmla="*/ 1243013 w 1270425"/>
                <a:gd name="connsiteY44" fmla="*/ 1243939 h 1301089"/>
                <a:gd name="connsiteX45" fmla="*/ 1233488 w 1270425"/>
                <a:gd name="connsiteY45" fmla="*/ 1258226 h 1301089"/>
                <a:gd name="connsiteX46" fmla="*/ 1228725 w 1270425"/>
                <a:gd name="connsiteY46" fmla="*/ 1277276 h 1301089"/>
                <a:gd name="connsiteX47" fmla="*/ 1223963 w 1270425"/>
                <a:gd name="connsiteY47" fmla="*/ 1291564 h 1301089"/>
                <a:gd name="connsiteX48" fmla="*/ 1195388 w 1270425"/>
                <a:gd name="connsiteY48" fmla="*/ 1301089 h 1301089"/>
                <a:gd name="connsiteX49" fmla="*/ 1057275 w 1270425"/>
                <a:gd name="connsiteY49" fmla="*/ 1296326 h 1301089"/>
                <a:gd name="connsiteX50" fmla="*/ 1042988 w 1270425"/>
                <a:gd name="connsiteY50" fmla="*/ 1286801 h 1301089"/>
                <a:gd name="connsiteX51" fmla="*/ 1019175 w 1270425"/>
                <a:gd name="connsiteY51" fmla="*/ 1277276 h 1301089"/>
                <a:gd name="connsiteX52" fmla="*/ 1009650 w 1270425"/>
                <a:gd name="connsiteY52" fmla="*/ 1277276 h 1301089"/>
                <a:gd name="connsiteX0" fmla="*/ 1009650 w 1270425"/>
                <a:gd name="connsiteY0" fmla="*/ 1277276 h 1301089"/>
                <a:gd name="connsiteX1" fmla="*/ 985838 w 1270425"/>
                <a:gd name="connsiteY1" fmla="*/ 1282039 h 1301089"/>
                <a:gd name="connsiteX2" fmla="*/ 919163 w 1270425"/>
                <a:gd name="connsiteY2" fmla="*/ 1267751 h 1301089"/>
                <a:gd name="connsiteX3" fmla="*/ 890588 w 1270425"/>
                <a:gd name="connsiteY3" fmla="*/ 1239176 h 1301089"/>
                <a:gd name="connsiteX4" fmla="*/ 885825 w 1270425"/>
                <a:gd name="connsiteY4" fmla="*/ 1224889 h 1301089"/>
                <a:gd name="connsiteX5" fmla="*/ 866775 w 1270425"/>
                <a:gd name="connsiteY5" fmla="*/ 1191551 h 1301089"/>
                <a:gd name="connsiteX6" fmla="*/ 857250 w 1270425"/>
                <a:gd name="connsiteY6" fmla="*/ 943901 h 1301089"/>
                <a:gd name="connsiteX7" fmla="*/ 852488 w 1270425"/>
                <a:gd name="connsiteY7" fmla="*/ 915326 h 1301089"/>
                <a:gd name="connsiteX8" fmla="*/ 847725 w 1270425"/>
                <a:gd name="connsiteY8" fmla="*/ 881989 h 1301089"/>
                <a:gd name="connsiteX9" fmla="*/ 833438 w 1270425"/>
                <a:gd name="connsiteY9" fmla="*/ 867701 h 1301089"/>
                <a:gd name="connsiteX10" fmla="*/ 814388 w 1270425"/>
                <a:gd name="connsiteY10" fmla="*/ 820076 h 1301089"/>
                <a:gd name="connsiteX11" fmla="*/ 800100 w 1270425"/>
                <a:gd name="connsiteY11" fmla="*/ 810551 h 1301089"/>
                <a:gd name="connsiteX12" fmla="*/ 762000 w 1270425"/>
                <a:gd name="connsiteY12" fmla="*/ 796264 h 1301089"/>
                <a:gd name="connsiteX13" fmla="*/ 728663 w 1270425"/>
                <a:gd name="connsiteY13" fmla="*/ 781976 h 1301089"/>
                <a:gd name="connsiteX14" fmla="*/ 676275 w 1270425"/>
                <a:gd name="connsiteY14" fmla="*/ 772451 h 1301089"/>
                <a:gd name="connsiteX15" fmla="*/ 471488 w 1270425"/>
                <a:gd name="connsiteY15" fmla="*/ 762926 h 1301089"/>
                <a:gd name="connsiteX16" fmla="*/ 433388 w 1270425"/>
                <a:gd name="connsiteY16" fmla="*/ 748639 h 1301089"/>
                <a:gd name="connsiteX17" fmla="*/ 414338 w 1270425"/>
                <a:gd name="connsiteY17" fmla="*/ 720064 h 1301089"/>
                <a:gd name="connsiteX18" fmla="*/ 404813 w 1270425"/>
                <a:gd name="connsiteY18" fmla="*/ 691489 h 1301089"/>
                <a:gd name="connsiteX19" fmla="*/ 390525 w 1270425"/>
                <a:gd name="connsiteY19" fmla="*/ 677201 h 1301089"/>
                <a:gd name="connsiteX20" fmla="*/ 376238 w 1270425"/>
                <a:gd name="connsiteY20" fmla="*/ 643864 h 1301089"/>
                <a:gd name="connsiteX21" fmla="*/ 366713 w 1270425"/>
                <a:gd name="connsiteY21" fmla="*/ 581951 h 1301089"/>
                <a:gd name="connsiteX22" fmla="*/ 357188 w 1270425"/>
                <a:gd name="connsiteY22" fmla="*/ 534326 h 1301089"/>
                <a:gd name="connsiteX23" fmla="*/ 352425 w 1270425"/>
                <a:gd name="connsiteY23" fmla="*/ 505751 h 1301089"/>
                <a:gd name="connsiteX24" fmla="*/ 347663 w 1270425"/>
                <a:gd name="connsiteY24" fmla="*/ 481939 h 1301089"/>
                <a:gd name="connsiteX25" fmla="*/ 333375 w 1270425"/>
                <a:gd name="connsiteY25" fmla="*/ 434314 h 1301089"/>
                <a:gd name="connsiteX26" fmla="*/ 319088 w 1270425"/>
                <a:gd name="connsiteY26" fmla="*/ 400976 h 1301089"/>
                <a:gd name="connsiteX27" fmla="*/ 314325 w 1270425"/>
                <a:gd name="connsiteY27" fmla="*/ 386689 h 1301089"/>
                <a:gd name="connsiteX28" fmla="*/ 271463 w 1270425"/>
                <a:gd name="connsiteY28" fmla="*/ 339064 h 1301089"/>
                <a:gd name="connsiteX29" fmla="*/ 257175 w 1270425"/>
                <a:gd name="connsiteY29" fmla="*/ 324776 h 1301089"/>
                <a:gd name="connsiteX30" fmla="*/ 61913 w 1270425"/>
                <a:gd name="connsiteY30" fmla="*/ 320014 h 1301089"/>
                <a:gd name="connsiteX31" fmla="*/ 19050 w 1270425"/>
                <a:gd name="connsiteY31" fmla="*/ 281914 h 1301089"/>
                <a:gd name="connsiteX32" fmla="*/ 9525 w 1270425"/>
                <a:gd name="connsiteY32" fmla="*/ 239051 h 1301089"/>
                <a:gd name="connsiteX33" fmla="*/ 0 w 1270425"/>
                <a:gd name="connsiteY33" fmla="*/ 200951 h 1301089"/>
                <a:gd name="connsiteX34" fmla="*/ 57150 w 1270425"/>
                <a:gd name="connsiteY34" fmla="*/ 24715 h 1301089"/>
                <a:gd name="connsiteX35" fmla="*/ 638175 w 1270425"/>
                <a:gd name="connsiteY35" fmla="*/ 5689 h 1301089"/>
                <a:gd name="connsiteX36" fmla="*/ 757238 w 1270425"/>
                <a:gd name="connsiteY36" fmla="*/ 10451 h 1301089"/>
                <a:gd name="connsiteX37" fmla="*/ 1171575 w 1270425"/>
                <a:gd name="connsiteY37" fmla="*/ 19976 h 1301089"/>
                <a:gd name="connsiteX38" fmla="*/ 1185863 w 1270425"/>
                <a:gd name="connsiteY38" fmla="*/ 29501 h 1301089"/>
                <a:gd name="connsiteX39" fmla="*/ 1204913 w 1270425"/>
                <a:gd name="connsiteY39" fmla="*/ 34264 h 1301089"/>
                <a:gd name="connsiteX40" fmla="*/ 1233488 w 1270425"/>
                <a:gd name="connsiteY40" fmla="*/ 48551 h 1301089"/>
                <a:gd name="connsiteX41" fmla="*/ 1262063 w 1270425"/>
                <a:gd name="connsiteY41" fmla="*/ 62839 h 1301089"/>
                <a:gd name="connsiteX42" fmla="*/ 1266825 w 1270425"/>
                <a:gd name="connsiteY42" fmla="*/ 1139164 h 1301089"/>
                <a:gd name="connsiteX43" fmla="*/ 1262063 w 1270425"/>
                <a:gd name="connsiteY43" fmla="*/ 1177264 h 1301089"/>
                <a:gd name="connsiteX44" fmla="*/ 1243013 w 1270425"/>
                <a:gd name="connsiteY44" fmla="*/ 1243939 h 1301089"/>
                <a:gd name="connsiteX45" fmla="*/ 1233488 w 1270425"/>
                <a:gd name="connsiteY45" fmla="*/ 1258226 h 1301089"/>
                <a:gd name="connsiteX46" fmla="*/ 1223963 w 1270425"/>
                <a:gd name="connsiteY46" fmla="*/ 1291564 h 1301089"/>
                <a:gd name="connsiteX47" fmla="*/ 1195388 w 1270425"/>
                <a:gd name="connsiteY47" fmla="*/ 1301089 h 1301089"/>
                <a:gd name="connsiteX48" fmla="*/ 1057275 w 1270425"/>
                <a:gd name="connsiteY48" fmla="*/ 1296326 h 1301089"/>
                <a:gd name="connsiteX49" fmla="*/ 1042988 w 1270425"/>
                <a:gd name="connsiteY49" fmla="*/ 1286801 h 1301089"/>
                <a:gd name="connsiteX50" fmla="*/ 1019175 w 1270425"/>
                <a:gd name="connsiteY50" fmla="*/ 1277276 h 1301089"/>
                <a:gd name="connsiteX51" fmla="*/ 1009650 w 1270425"/>
                <a:gd name="connsiteY51" fmla="*/ 1277276 h 1301089"/>
                <a:gd name="connsiteX0" fmla="*/ 1009650 w 1270425"/>
                <a:gd name="connsiteY0" fmla="*/ 1277276 h 1301089"/>
                <a:gd name="connsiteX1" fmla="*/ 985838 w 1270425"/>
                <a:gd name="connsiteY1" fmla="*/ 1282039 h 1301089"/>
                <a:gd name="connsiteX2" fmla="*/ 919163 w 1270425"/>
                <a:gd name="connsiteY2" fmla="*/ 1267751 h 1301089"/>
                <a:gd name="connsiteX3" fmla="*/ 890588 w 1270425"/>
                <a:gd name="connsiteY3" fmla="*/ 1239176 h 1301089"/>
                <a:gd name="connsiteX4" fmla="*/ 885825 w 1270425"/>
                <a:gd name="connsiteY4" fmla="*/ 1224889 h 1301089"/>
                <a:gd name="connsiteX5" fmla="*/ 866775 w 1270425"/>
                <a:gd name="connsiteY5" fmla="*/ 1191551 h 1301089"/>
                <a:gd name="connsiteX6" fmla="*/ 857250 w 1270425"/>
                <a:gd name="connsiteY6" fmla="*/ 943901 h 1301089"/>
                <a:gd name="connsiteX7" fmla="*/ 852488 w 1270425"/>
                <a:gd name="connsiteY7" fmla="*/ 915326 h 1301089"/>
                <a:gd name="connsiteX8" fmla="*/ 847725 w 1270425"/>
                <a:gd name="connsiteY8" fmla="*/ 881989 h 1301089"/>
                <a:gd name="connsiteX9" fmla="*/ 833438 w 1270425"/>
                <a:gd name="connsiteY9" fmla="*/ 867701 h 1301089"/>
                <a:gd name="connsiteX10" fmla="*/ 814388 w 1270425"/>
                <a:gd name="connsiteY10" fmla="*/ 820076 h 1301089"/>
                <a:gd name="connsiteX11" fmla="*/ 800100 w 1270425"/>
                <a:gd name="connsiteY11" fmla="*/ 810551 h 1301089"/>
                <a:gd name="connsiteX12" fmla="*/ 762000 w 1270425"/>
                <a:gd name="connsiteY12" fmla="*/ 796264 h 1301089"/>
                <a:gd name="connsiteX13" fmla="*/ 728663 w 1270425"/>
                <a:gd name="connsiteY13" fmla="*/ 781976 h 1301089"/>
                <a:gd name="connsiteX14" fmla="*/ 676275 w 1270425"/>
                <a:gd name="connsiteY14" fmla="*/ 772451 h 1301089"/>
                <a:gd name="connsiteX15" fmla="*/ 471488 w 1270425"/>
                <a:gd name="connsiteY15" fmla="*/ 762926 h 1301089"/>
                <a:gd name="connsiteX16" fmla="*/ 433388 w 1270425"/>
                <a:gd name="connsiteY16" fmla="*/ 748639 h 1301089"/>
                <a:gd name="connsiteX17" fmla="*/ 414338 w 1270425"/>
                <a:gd name="connsiteY17" fmla="*/ 720064 h 1301089"/>
                <a:gd name="connsiteX18" fmla="*/ 404813 w 1270425"/>
                <a:gd name="connsiteY18" fmla="*/ 691489 h 1301089"/>
                <a:gd name="connsiteX19" fmla="*/ 390525 w 1270425"/>
                <a:gd name="connsiteY19" fmla="*/ 677201 h 1301089"/>
                <a:gd name="connsiteX20" fmla="*/ 376238 w 1270425"/>
                <a:gd name="connsiteY20" fmla="*/ 643864 h 1301089"/>
                <a:gd name="connsiteX21" fmla="*/ 366713 w 1270425"/>
                <a:gd name="connsiteY21" fmla="*/ 581951 h 1301089"/>
                <a:gd name="connsiteX22" fmla="*/ 357188 w 1270425"/>
                <a:gd name="connsiteY22" fmla="*/ 534326 h 1301089"/>
                <a:gd name="connsiteX23" fmla="*/ 352425 w 1270425"/>
                <a:gd name="connsiteY23" fmla="*/ 505751 h 1301089"/>
                <a:gd name="connsiteX24" fmla="*/ 347663 w 1270425"/>
                <a:gd name="connsiteY24" fmla="*/ 481939 h 1301089"/>
                <a:gd name="connsiteX25" fmla="*/ 333375 w 1270425"/>
                <a:gd name="connsiteY25" fmla="*/ 434314 h 1301089"/>
                <a:gd name="connsiteX26" fmla="*/ 319088 w 1270425"/>
                <a:gd name="connsiteY26" fmla="*/ 400976 h 1301089"/>
                <a:gd name="connsiteX27" fmla="*/ 314325 w 1270425"/>
                <a:gd name="connsiteY27" fmla="*/ 386689 h 1301089"/>
                <a:gd name="connsiteX28" fmla="*/ 271463 w 1270425"/>
                <a:gd name="connsiteY28" fmla="*/ 339064 h 1301089"/>
                <a:gd name="connsiteX29" fmla="*/ 257175 w 1270425"/>
                <a:gd name="connsiteY29" fmla="*/ 324776 h 1301089"/>
                <a:gd name="connsiteX30" fmla="*/ 61913 w 1270425"/>
                <a:gd name="connsiteY30" fmla="*/ 320014 h 1301089"/>
                <a:gd name="connsiteX31" fmla="*/ 19050 w 1270425"/>
                <a:gd name="connsiteY31" fmla="*/ 281914 h 1301089"/>
                <a:gd name="connsiteX32" fmla="*/ 9525 w 1270425"/>
                <a:gd name="connsiteY32" fmla="*/ 239051 h 1301089"/>
                <a:gd name="connsiteX33" fmla="*/ 0 w 1270425"/>
                <a:gd name="connsiteY33" fmla="*/ 200951 h 1301089"/>
                <a:gd name="connsiteX34" fmla="*/ 57150 w 1270425"/>
                <a:gd name="connsiteY34" fmla="*/ 24715 h 1301089"/>
                <a:gd name="connsiteX35" fmla="*/ 638175 w 1270425"/>
                <a:gd name="connsiteY35" fmla="*/ 5689 h 1301089"/>
                <a:gd name="connsiteX36" fmla="*/ 757238 w 1270425"/>
                <a:gd name="connsiteY36" fmla="*/ 10451 h 1301089"/>
                <a:gd name="connsiteX37" fmla="*/ 1171575 w 1270425"/>
                <a:gd name="connsiteY37" fmla="*/ 19976 h 1301089"/>
                <a:gd name="connsiteX38" fmla="*/ 1185863 w 1270425"/>
                <a:gd name="connsiteY38" fmla="*/ 29501 h 1301089"/>
                <a:gd name="connsiteX39" fmla="*/ 1204913 w 1270425"/>
                <a:gd name="connsiteY39" fmla="*/ 34264 h 1301089"/>
                <a:gd name="connsiteX40" fmla="*/ 1233488 w 1270425"/>
                <a:gd name="connsiteY40" fmla="*/ 48551 h 1301089"/>
                <a:gd name="connsiteX41" fmla="*/ 1262063 w 1270425"/>
                <a:gd name="connsiteY41" fmla="*/ 62839 h 1301089"/>
                <a:gd name="connsiteX42" fmla="*/ 1266825 w 1270425"/>
                <a:gd name="connsiteY42" fmla="*/ 1139164 h 1301089"/>
                <a:gd name="connsiteX43" fmla="*/ 1262063 w 1270425"/>
                <a:gd name="connsiteY43" fmla="*/ 1177264 h 1301089"/>
                <a:gd name="connsiteX44" fmla="*/ 1243013 w 1270425"/>
                <a:gd name="connsiteY44" fmla="*/ 1243939 h 1301089"/>
                <a:gd name="connsiteX45" fmla="*/ 1223963 w 1270425"/>
                <a:gd name="connsiteY45" fmla="*/ 1291564 h 1301089"/>
                <a:gd name="connsiteX46" fmla="*/ 1195388 w 1270425"/>
                <a:gd name="connsiteY46" fmla="*/ 1301089 h 1301089"/>
                <a:gd name="connsiteX47" fmla="*/ 1057275 w 1270425"/>
                <a:gd name="connsiteY47" fmla="*/ 1296326 h 1301089"/>
                <a:gd name="connsiteX48" fmla="*/ 1042988 w 1270425"/>
                <a:gd name="connsiteY48" fmla="*/ 1286801 h 1301089"/>
                <a:gd name="connsiteX49" fmla="*/ 1019175 w 1270425"/>
                <a:gd name="connsiteY49" fmla="*/ 1277276 h 1301089"/>
                <a:gd name="connsiteX50" fmla="*/ 1009650 w 1270425"/>
                <a:gd name="connsiteY50" fmla="*/ 1277276 h 1301089"/>
                <a:gd name="connsiteX0" fmla="*/ 1009650 w 1270425"/>
                <a:gd name="connsiteY0" fmla="*/ 1277276 h 1301089"/>
                <a:gd name="connsiteX1" fmla="*/ 985838 w 1270425"/>
                <a:gd name="connsiteY1" fmla="*/ 1282039 h 1301089"/>
                <a:gd name="connsiteX2" fmla="*/ 919163 w 1270425"/>
                <a:gd name="connsiteY2" fmla="*/ 1267751 h 1301089"/>
                <a:gd name="connsiteX3" fmla="*/ 890588 w 1270425"/>
                <a:gd name="connsiteY3" fmla="*/ 1239176 h 1301089"/>
                <a:gd name="connsiteX4" fmla="*/ 885825 w 1270425"/>
                <a:gd name="connsiteY4" fmla="*/ 1224889 h 1301089"/>
                <a:gd name="connsiteX5" fmla="*/ 866775 w 1270425"/>
                <a:gd name="connsiteY5" fmla="*/ 1191551 h 1301089"/>
                <a:gd name="connsiteX6" fmla="*/ 857250 w 1270425"/>
                <a:gd name="connsiteY6" fmla="*/ 943901 h 1301089"/>
                <a:gd name="connsiteX7" fmla="*/ 852488 w 1270425"/>
                <a:gd name="connsiteY7" fmla="*/ 915326 h 1301089"/>
                <a:gd name="connsiteX8" fmla="*/ 847725 w 1270425"/>
                <a:gd name="connsiteY8" fmla="*/ 881989 h 1301089"/>
                <a:gd name="connsiteX9" fmla="*/ 833438 w 1270425"/>
                <a:gd name="connsiteY9" fmla="*/ 867701 h 1301089"/>
                <a:gd name="connsiteX10" fmla="*/ 814388 w 1270425"/>
                <a:gd name="connsiteY10" fmla="*/ 820076 h 1301089"/>
                <a:gd name="connsiteX11" fmla="*/ 800100 w 1270425"/>
                <a:gd name="connsiteY11" fmla="*/ 810551 h 1301089"/>
                <a:gd name="connsiteX12" fmla="*/ 762000 w 1270425"/>
                <a:gd name="connsiteY12" fmla="*/ 796264 h 1301089"/>
                <a:gd name="connsiteX13" fmla="*/ 728663 w 1270425"/>
                <a:gd name="connsiteY13" fmla="*/ 781976 h 1301089"/>
                <a:gd name="connsiteX14" fmla="*/ 676275 w 1270425"/>
                <a:gd name="connsiteY14" fmla="*/ 772451 h 1301089"/>
                <a:gd name="connsiteX15" fmla="*/ 471488 w 1270425"/>
                <a:gd name="connsiteY15" fmla="*/ 762926 h 1301089"/>
                <a:gd name="connsiteX16" fmla="*/ 433388 w 1270425"/>
                <a:gd name="connsiteY16" fmla="*/ 748639 h 1301089"/>
                <a:gd name="connsiteX17" fmla="*/ 414338 w 1270425"/>
                <a:gd name="connsiteY17" fmla="*/ 720064 h 1301089"/>
                <a:gd name="connsiteX18" fmla="*/ 404813 w 1270425"/>
                <a:gd name="connsiteY18" fmla="*/ 691489 h 1301089"/>
                <a:gd name="connsiteX19" fmla="*/ 390525 w 1270425"/>
                <a:gd name="connsiteY19" fmla="*/ 677201 h 1301089"/>
                <a:gd name="connsiteX20" fmla="*/ 376238 w 1270425"/>
                <a:gd name="connsiteY20" fmla="*/ 643864 h 1301089"/>
                <a:gd name="connsiteX21" fmla="*/ 366713 w 1270425"/>
                <a:gd name="connsiteY21" fmla="*/ 581951 h 1301089"/>
                <a:gd name="connsiteX22" fmla="*/ 357188 w 1270425"/>
                <a:gd name="connsiteY22" fmla="*/ 534326 h 1301089"/>
                <a:gd name="connsiteX23" fmla="*/ 352425 w 1270425"/>
                <a:gd name="connsiteY23" fmla="*/ 505751 h 1301089"/>
                <a:gd name="connsiteX24" fmla="*/ 347663 w 1270425"/>
                <a:gd name="connsiteY24" fmla="*/ 481939 h 1301089"/>
                <a:gd name="connsiteX25" fmla="*/ 333375 w 1270425"/>
                <a:gd name="connsiteY25" fmla="*/ 434314 h 1301089"/>
                <a:gd name="connsiteX26" fmla="*/ 319088 w 1270425"/>
                <a:gd name="connsiteY26" fmla="*/ 400976 h 1301089"/>
                <a:gd name="connsiteX27" fmla="*/ 314325 w 1270425"/>
                <a:gd name="connsiteY27" fmla="*/ 386689 h 1301089"/>
                <a:gd name="connsiteX28" fmla="*/ 271463 w 1270425"/>
                <a:gd name="connsiteY28" fmla="*/ 339064 h 1301089"/>
                <a:gd name="connsiteX29" fmla="*/ 257175 w 1270425"/>
                <a:gd name="connsiteY29" fmla="*/ 324776 h 1301089"/>
                <a:gd name="connsiteX30" fmla="*/ 61913 w 1270425"/>
                <a:gd name="connsiteY30" fmla="*/ 320014 h 1301089"/>
                <a:gd name="connsiteX31" fmla="*/ 19050 w 1270425"/>
                <a:gd name="connsiteY31" fmla="*/ 281914 h 1301089"/>
                <a:gd name="connsiteX32" fmla="*/ 9525 w 1270425"/>
                <a:gd name="connsiteY32" fmla="*/ 239051 h 1301089"/>
                <a:gd name="connsiteX33" fmla="*/ 0 w 1270425"/>
                <a:gd name="connsiteY33" fmla="*/ 200951 h 1301089"/>
                <a:gd name="connsiteX34" fmla="*/ 57150 w 1270425"/>
                <a:gd name="connsiteY34" fmla="*/ 24715 h 1301089"/>
                <a:gd name="connsiteX35" fmla="*/ 638175 w 1270425"/>
                <a:gd name="connsiteY35" fmla="*/ 5689 h 1301089"/>
                <a:gd name="connsiteX36" fmla="*/ 757238 w 1270425"/>
                <a:gd name="connsiteY36" fmla="*/ 10451 h 1301089"/>
                <a:gd name="connsiteX37" fmla="*/ 1171575 w 1270425"/>
                <a:gd name="connsiteY37" fmla="*/ 19976 h 1301089"/>
                <a:gd name="connsiteX38" fmla="*/ 1185863 w 1270425"/>
                <a:gd name="connsiteY38" fmla="*/ 29501 h 1301089"/>
                <a:gd name="connsiteX39" fmla="*/ 1204913 w 1270425"/>
                <a:gd name="connsiteY39" fmla="*/ 34264 h 1301089"/>
                <a:gd name="connsiteX40" fmla="*/ 1233488 w 1270425"/>
                <a:gd name="connsiteY40" fmla="*/ 48551 h 1301089"/>
                <a:gd name="connsiteX41" fmla="*/ 1262063 w 1270425"/>
                <a:gd name="connsiteY41" fmla="*/ 62839 h 1301089"/>
                <a:gd name="connsiteX42" fmla="*/ 1266825 w 1270425"/>
                <a:gd name="connsiteY42" fmla="*/ 1139164 h 1301089"/>
                <a:gd name="connsiteX43" fmla="*/ 1262063 w 1270425"/>
                <a:gd name="connsiteY43" fmla="*/ 1177264 h 1301089"/>
                <a:gd name="connsiteX44" fmla="*/ 1223963 w 1270425"/>
                <a:gd name="connsiteY44" fmla="*/ 1291564 h 1301089"/>
                <a:gd name="connsiteX45" fmla="*/ 1195388 w 1270425"/>
                <a:gd name="connsiteY45" fmla="*/ 1301089 h 1301089"/>
                <a:gd name="connsiteX46" fmla="*/ 1057275 w 1270425"/>
                <a:gd name="connsiteY46" fmla="*/ 1296326 h 1301089"/>
                <a:gd name="connsiteX47" fmla="*/ 1042988 w 1270425"/>
                <a:gd name="connsiteY47" fmla="*/ 1286801 h 1301089"/>
                <a:gd name="connsiteX48" fmla="*/ 1019175 w 1270425"/>
                <a:gd name="connsiteY48" fmla="*/ 1277276 h 1301089"/>
                <a:gd name="connsiteX49" fmla="*/ 1009650 w 1270425"/>
                <a:gd name="connsiteY49" fmla="*/ 1277276 h 1301089"/>
                <a:gd name="connsiteX0" fmla="*/ 1009650 w 1270425"/>
                <a:gd name="connsiteY0" fmla="*/ 1277276 h 1301089"/>
                <a:gd name="connsiteX1" fmla="*/ 985838 w 1270425"/>
                <a:gd name="connsiteY1" fmla="*/ 1282039 h 1301089"/>
                <a:gd name="connsiteX2" fmla="*/ 919163 w 1270425"/>
                <a:gd name="connsiteY2" fmla="*/ 1267751 h 1301089"/>
                <a:gd name="connsiteX3" fmla="*/ 890588 w 1270425"/>
                <a:gd name="connsiteY3" fmla="*/ 1239176 h 1301089"/>
                <a:gd name="connsiteX4" fmla="*/ 885825 w 1270425"/>
                <a:gd name="connsiteY4" fmla="*/ 1224889 h 1301089"/>
                <a:gd name="connsiteX5" fmla="*/ 866775 w 1270425"/>
                <a:gd name="connsiteY5" fmla="*/ 1191551 h 1301089"/>
                <a:gd name="connsiteX6" fmla="*/ 857250 w 1270425"/>
                <a:gd name="connsiteY6" fmla="*/ 943901 h 1301089"/>
                <a:gd name="connsiteX7" fmla="*/ 852488 w 1270425"/>
                <a:gd name="connsiteY7" fmla="*/ 915326 h 1301089"/>
                <a:gd name="connsiteX8" fmla="*/ 847725 w 1270425"/>
                <a:gd name="connsiteY8" fmla="*/ 881989 h 1301089"/>
                <a:gd name="connsiteX9" fmla="*/ 833438 w 1270425"/>
                <a:gd name="connsiteY9" fmla="*/ 867701 h 1301089"/>
                <a:gd name="connsiteX10" fmla="*/ 814388 w 1270425"/>
                <a:gd name="connsiteY10" fmla="*/ 820076 h 1301089"/>
                <a:gd name="connsiteX11" fmla="*/ 800100 w 1270425"/>
                <a:gd name="connsiteY11" fmla="*/ 810551 h 1301089"/>
                <a:gd name="connsiteX12" fmla="*/ 762000 w 1270425"/>
                <a:gd name="connsiteY12" fmla="*/ 796264 h 1301089"/>
                <a:gd name="connsiteX13" fmla="*/ 728663 w 1270425"/>
                <a:gd name="connsiteY13" fmla="*/ 781976 h 1301089"/>
                <a:gd name="connsiteX14" fmla="*/ 676275 w 1270425"/>
                <a:gd name="connsiteY14" fmla="*/ 772451 h 1301089"/>
                <a:gd name="connsiteX15" fmla="*/ 471488 w 1270425"/>
                <a:gd name="connsiteY15" fmla="*/ 762926 h 1301089"/>
                <a:gd name="connsiteX16" fmla="*/ 433388 w 1270425"/>
                <a:gd name="connsiteY16" fmla="*/ 748639 h 1301089"/>
                <a:gd name="connsiteX17" fmla="*/ 414338 w 1270425"/>
                <a:gd name="connsiteY17" fmla="*/ 720064 h 1301089"/>
                <a:gd name="connsiteX18" fmla="*/ 404813 w 1270425"/>
                <a:gd name="connsiteY18" fmla="*/ 691489 h 1301089"/>
                <a:gd name="connsiteX19" fmla="*/ 390525 w 1270425"/>
                <a:gd name="connsiteY19" fmla="*/ 677201 h 1301089"/>
                <a:gd name="connsiteX20" fmla="*/ 376238 w 1270425"/>
                <a:gd name="connsiteY20" fmla="*/ 643864 h 1301089"/>
                <a:gd name="connsiteX21" fmla="*/ 366713 w 1270425"/>
                <a:gd name="connsiteY21" fmla="*/ 581951 h 1301089"/>
                <a:gd name="connsiteX22" fmla="*/ 357188 w 1270425"/>
                <a:gd name="connsiteY22" fmla="*/ 534326 h 1301089"/>
                <a:gd name="connsiteX23" fmla="*/ 352425 w 1270425"/>
                <a:gd name="connsiteY23" fmla="*/ 505751 h 1301089"/>
                <a:gd name="connsiteX24" fmla="*/ 347663 w 1270425"/>
                <a:gd name="connsiteY24" fmla="*/ 481939 h 1301089"/>
                <a:gd name="connsiteX25" fmla="*/ 333375 w 1270425"/>
                <a:gd name="connsiteY25" fmla="*/ 434314 h 1301089"/>
                <a:gd name="connsiteX26" fmla="*/ 319088 w 1270425"/>
                <a:gd name="connsiteY26" fmla="*/ 400976 h 1301089"/>
                <a:gd name="connsiteX27" fmla="*/ 314325 w 1270425"/>
                <a:gd name="connsiteY27" fmla="*/ 386689 h 1301089"/>
                <a:gd name="connsiteX28" fmla="*/ 271463 w 1270425"/>
                <a:gd name="connsiteY28" fmla="*/ 339064 h 1301089"/>
                <a:gd name="connsiteX29" fmla="*/ 257175 w 1270425"/>
                <a:gd name="connsiteY29" fmla="*/ 324776 h 1301089"/>
                <a:gd name="connsiteX30" fmla="*/ 61913 w 1270425"/>
                <a:gd name="connsiteY30" fmla="*/ 320014 h 1301089"/>
                <a:gd name="connsiteX31" fmla="*/ 19050 w 1270425"/>
                <a:gd name="connsiteY31" fmla="*/ 281914 h 1301089"/>
                <a:gd name="connsiteX32" fmla="*/ 9525 w 1270425"/>
                <a:gd name="connsiteY32" fmla="*/ 239051 h 1301089"/>
                <a:gd name="connsiteX33" fmla="*/ 0 w 1270425"/>
                <a:gd name="connsiteY33" fmla="*/ 200951 h 1301089"/>
                <a:gd name="connsiteX34" fmla="*/ 57150 w 1270425"/>
                <a:gd name="connsiteY34" fmla="*/ 24715 h 1301089"/>
                <a:gd name="connsiteX35" fmla="*/ 638175 w 1270425"/>
                <a:gd name="connsiteY35" fmla="*/ 5689 h 1301089"/>
                <a:gd name="connsiteX36" fmla="*/ 757238 w 1270425"/>
                <a:gd name="connsiteY36" fmla="*/ 10451 h 1301089"/>
                <a:gd name="connsiteX37" fmla="*/ 1171575 w 1270425"/>
                <a:gd name="connsiteY37" fmla="*/ 19976 h 1301089"/>
                <a:gd name="connsiteX38" fmla="*/ 1185863 w 1270425"/>
                <a:gd name="connsiteY38" fmla="*/ 29501 h 1301089"/>
                <a:gd name="connsiteX39" fmla="*/ 1204913 w 1270425"/>
                <a:gd name="connsiteY39" fmla="*/ 34264 h 1301089"/>
                <a:gd name="connsiteX40" fmla="*/ 1233488 w 1270425"/>
                <a:gd name="connsiteY40" fmla="*/ 48551 h 1301089"/>
                <a:gd name="connsiteX41" fmla="*/ 1262063 w 1270425"/>
                <a:gd name="connsiteY41" fmla="*/ 62839 h 1301089"/>
                <a:gd name="connsiteX42" fmla="*/ 1262063 w 1270425"/>
                <a:gd name="connsiteY42" fmla="*/ 1177264 h 1301089"/>
                <a:gd name="connsiteX43" fmla="*/ 1223963 w 1270425"/>
                <a:gd name="connsiteY43" fmla="*/ 1291564 h 1301089"/>
                <a:gd name="connsiteX44" fmla="*/ 1195388 w 1270425"/>
                <a:gd name="connsiteY44" fmla="*/ 1301089 h 1301089"/>
                <a:gd name="connsiteX45" fmla="*/ 1057275 w 1270425"/>
                <a:gd name="connsiteY45" fmla="*/ 1296326 h 1301089"/>
                <a:gd name="connsiteX46" fmla="*/ 1042988 w 1270425"/>
                <a:gd name="connsiteY46" fmla="*/ 1286801 h 1301089"/>
                <a:gd name="connsiteX47" fmla="*/ 1019175 w 1270425"/>
                <a:gd name="connsiteY47" fmla="*/ 1277276 h 1301089"/>
                <a:gd name="connsiteX48" fmla="*/ 1009650 w 1270425"/>
                <a:gd name="connsiteY48" fmla="*/ 1277276 h 1301089"/>
                <a:gd name="connsiteX0" fmla="*/ 1009650 w 1270425"/>
                <a:gd name="connsiteY0" fmla="*/ 1277276 h 1301089"/>
                <a:gd name="connsiteX1" fmla="*/ 985838 w 1270425"/>
                <a:gd name="connsiteY1" fmla="*/ 1282039 h 1301089"/>
                <a:gd name="connsiteX2" fmla="*/ 919163 w 1270425"/>
                <a:gd name="connsiteY2" fmla="*/ 1267751 h 1301089"/>
                <a:gd name="connsiteX3" fmla="*/ 890588 w 1270425"/>
                <a:gd name="connsiteY3" fmla="*/ 1239176 h 1301089"/>
                <a:gd name="connsiteX4" fmla="*/ 885825 w 1270425"/>
                <a:gd name="connsiteY4" fmla="*/ 1224889 h 1301089"/>
                <a:gd name="connsiteX5" fmla="*/ 866775 w 1270425"/>
                <a:gd name="connsiteY5" fmla="*/ 1191551 h 1301089"/>
                <a:gd name="connsiteX6" fmla="*/ 857250 w 1270425"/>
                <a:gd name="connsiteY6" fmla="*/ 943901 h 1301089"/>
                <a:gd name="connsiteX7" fmla="*/ 852488 w 1270425"/>
                <a:gd name="connsiteY7" fmla="*/ 915326 h 1301089"/>
                <a:gd name="connsiteX8" fmla="*/ 847725 w 1270425"/>
                <a:gd name="connsiteY8" fmla="*/ 881989 h 1301089"/>
                <a:gd name="connsiteX9" fmla="*/ 833438 w 1270425"/>
                <a:gd name="connsiteY9" fmla="*/ 867701 h 1301089"/>
                <a:gd name="connsiteX10" fmla="*/ 814388 w 1270425"/>
                <a:gd name="connsiteY10" fmla="*/ 820076 h 1301089"/>
                <a:gd name="connsiteX11" fmla="*/ 800100 w 1270425"/>
                <a:gd name="connsiteY11" fmla="*/ 810551 h 1301089"/>
                <a:gd name="connsiteX12" fmla="*/ 762000 w 1270425"/>
                <a:gd name="connsiteY12" fmla="*/ 796264 h 1301089"/>
                <a:gd name="connsiteX13" fmla="*/ 728663 w 1270425"/>
                <a:gd name="connsiteY13" fmla="*/ 781976 h 1301089"/>
                <a:gd name="connsiteX14" fmla="*/ 676275 w 1270425"/>
                <a:gd name="connsiteY14" fmla="*/ 772451 h 1301089"/>
                <a:gd name="connsiteX15" fmla="*/ 471488 w 1270425"/>
                <a:gd name="connsiteY15" fmla="*/ 762926 h 1301089"/>
                <a:gd name="connsiteX16" fmla="*/ 433388 w 1270425"/>
                <a:gd name="connsiteY16" fmla="*/ 748639 h 1301089"/>
                <a:gd name="connsiteX17" fmla="*/ 414338 w 1270425"/>
                <a:gd name="connsiteY17" fmla="*/ 720064 h 1301089"/>
                <a:gd name="connsiteX18" fmla="*/ 404813 w 1270425"/>
                <a:gd name="connsiteY18" fmla="*/ 691489 h 1301089"/>
                <a:gd name="connsiteX19" fmla="*/ 390525 w 1270425"/>
                <a:gd name="connsiteY19" fmla="*/ 677201 h 1301089"/>
                <a:gd name="connsiteX20" fmla="*/ 376238 w 1270425"/>
                <a:gd name="connsiteY20" fmla="*/ 643864 h 1301089"/>
                <a:gd name="connsiteX21" fmla="*/ 366713 w 1270425"/>
                <a:gd name="connsiteY21" fmla="*/ 581951 h 1301089"/>
                <a:gd name="connsiteX22" fmla="*/ 357188 w 1270425"/>
                <a:gd name="connsiteY22" fmla="*/ 534326 h 1301089"/>
                <a:gd name="connsiteX23" fmla="*/ 352425 w 1270425"/>
                <a:gd name="connsiteY23" fmla="*/ 505751 h 1301089"/>
                <a:gd name="connsiteX24" fmla="*/ 347663 w 1270425"/>
                <a:gd name="connsiteY24" fmla="*/ 481939 h 1301089"/>
                <a:gd name="connsiteX25" fmla="*/ 333375 w 1270425"/>
                <a:gd name="connsiteY25" fmla="*/ 434314 h 1301089"/>
                <a:gd name="connsiteX26" fmla="*/ 319088 w 1270425"/>
                <a:gd name="connsiteY26" fmla="*/ 400976 h 1301089"/>
                <a:gd name="connsiteX27" fmla="*/ 314325 w 1270425"/>
                <a:gd name="connsiteY27" fmla="*/ 386689 h 1301089"/>
                <a:gd name="connsiteX28" fmla="*/ 271463 w 1270425"/>
                <a:gd name="connsiteY28" fmla="*/ 339064 h 1301089"/>
                <a:gd name="connsiteX29" fmla="*/ 257175 w 1270425"/>
                <a:gd name="connsiteY29" fmla="*/ 324776 h 1301089"/>
                <a:gd name="connsiteX30" fmla="*/ 61913 w 1270425"/>
                <a:gd name="connsiteY30" fmla="*/ 320014 h 1301089"/>
                <a:gd name="connsiteX31" fmla="*/ 19050 w 1270425"/>
                <a:gd name="connsiteY31" fmla="*/ 281914 h 1301089"/>
                <a:gd name="connsiteX32" fmla="*/ 9525 w 1270425"/>
                <a:gd name="connsiteY32" fmla="*/ 239051 h 1301089"/>
                <a:gd name="connsiteX33" fmla="*/ 0 w 1270425"/>
                <a:gd name="connsiteY33" fmla="*/ 200951 h 1301089"/>
                <a:gd name="connsiteX34" fmla="*/ 57150 w 1270425"/>
                <a:gd name="connsiteY34" fmla="*/ 24715 h 1301089"/>
                <a:gd name="connsiteX35" fmla="*/ 638175 w 1270425"/>
                <a:gd name="connsiteY35" fmla="*/ 5689 h 1301089"/>
                <a:gd name="connsiteX36" fmla="*/ 757238 w 1270425"/>
                <a:gd name="connsiteY36" fmla="*/ 10451 h 1301089"/>
                <a:gd name="connsiteX37" fmla="*/ 1171575 w 1270425"/>
                <a:gd name="connsiteY37" fmla="*/ 19976 h 1301089"/>
                <a:gd name="connsiteX38" fmla="*/ 1185863 w 1270425"/>
                <a:gd name="connsiteY38" fmla="*/ 29501 h 1301089"/>
                <a:gd name="connsiteX39" fmla="*/ 1204913 w 1270425"/>
                <a:gd name="connsiteY39" fmla="*/ 34264 h 1301089"/>
                <a:gd name="connsiteX40" fmla="*/ 1233488 w 1270425"/>
                <a:gd name="connsiteY40" fmla="*/ 48551 h 1301089"/>
                <a:gd name="connsiteX41" fmla="*/ 1262063 w 1270425"/>
                <a:gd name="connsiteY41" fmla="*/ 62839 h 1301089"/>
                <a:gd name="connsiteX42" fmla="*/ 1262063 w 1270425"/>
                <a:gd name="connsiteY42" fmla="*/ 1177264 h 1301089"/>
                <a:gd name="connsiteX43" fmla="*/ 1223963 w 1270425"/>
                <a:gd name="connsiteY43" fmla="*/ 1291564 h 1301089"/>
                <a:gd name="connsiteX44" fmla="*/ 1195388 w 1270425"/>
                <a:gd name="connsiteY44" fmla="*/ 1301089 h 1301089"/>
                <a:gd name="connsiteX45" fmla="*/ 1057275 w 1270425"/>
                <a:gd name="connsiteY45" fmla="*/ 1296326 h 1301089"/>
                <a:gd name="connsiteX46" fmla="*/ 1042988 w 1270425"/>
                <a:gd name="connsiteY46" fmla="*/ 1286801 h 1301089"/>
                <a:gd name="connsiteX47" fmla="*/ 1019175 w 1270425"/>
                <a:gd name="connsiteY47" fmla="*/ 1277276 h 1301089"/>
                <a:gd name="connsiteX48" fmla="*/ 1009650 w 1270425"/>
                <a:gd name="connsiteY48" fmla="*/ 1277276 h 1301089"/>
                <a:gd name="connsiteX0" fmla="*/ 1009650 w 1270425"/>
                <a:gd name="connsiteY0" fmla="*/ 1277276 h 1301089"/>
                <a:gd name="connsiteX1" fmla="*/ 985838 w 1270425"/>
                <a:gd name="connsiteY1" fmla="*/ 1282039 h 1301089"/>
                <a:gd name="connsiteX2" fmla="*/ 919163 w 1270425"/>
                <a:gd name="connsiteY2" fmla="*/ 1267751 h 1301089"/>
                <a:gd name="connsiteX3" fmla="*/ 890588 w 1270425"/>
                <a:gd name="connsiteY3" fmla="*/ 1239176 h 1301089"/>
                <a:gd name="connsiteX4" fmla="*/ 885825 w 1270425"/>
                <a:gd name="connsiteY4" fmla="*/ 1224889 h 1301089"/>
                <a:gd name="connsiteX5" fmla="*/ 866775 w 1270425"/>
                <a:gd name="connsiteY5" fmla="*/ 1191551 h 1301089"/>
                <a:gd name="connsiteX6" fmla="*/ 857250 w 1270425"/>
                <a:gd name="connsiteY6" fmla="*/ 943901 h 1301089"/>
                <a:gd name="connsiteX7" fmla="*/ 852488 w 1270425"/>
                <a:gd name="connsiteY7" fmla="*/ 915326 h 1301089"/>
                <a:gd name="connsiteX8" fmla="*/ 847725 w 1270425"/>
                <a:gd name="connsiteY8" fmla="*/ 881989 h 1301089"/>
                <a:gd name="connsiteX9" fmla="*/ 833438 w 1270425"/>
                <a:gd name="connsiteY9" fmla="*/ 867701 h 1301089"/>
                <a:gd name="connsiteX10" fmla="*/ 814388 w 1270425"/>
                <a:gd name="connsiteY10" fmla="*/ 820076 h 1301089"/>
                <a:gd name="connsiteX11" fmla="*/ 800100 w 1270425"/>
                <a:gd name="connsiteY11" fmla="*/ 810551 h 1301089"/>
                <a:gd name="connsiteX12" fmla="*/ 762000 w 1270425"/>
                <a:gd name="connsiteY12" fmla="*/ 796264 h 1301089"/>
                <a:gd name="connsiteX13" fmla="*/ 728663 w 1270425"/>
                <a:gd name="connsiteY13" fmla="*/ 781976 h 1301089"/>
                <a:gd name="connsiteX14" fmla="*/ 676275 w 1270425"/>
                <a:gd name="connsiteY14" fmla="*/ 772451 h 1301089"/>
                <a:gd name="connsiteX15" fmla="*/ 471488 w 1270425"/>
                <a:gd name="connsiteY15" fmla="*/ 762926 h 1301089"/>
                <a:gd name="connsiteX16" fmla="*/ 433388 w 1270425"/>
                <a:gd name="connsiteY16" fmla="*/ 748639 h 1301089"/>
                <a:gd name="connsiteX17" fmla="*/ 414338 w 1270425"/>
                <a:gd name="connsiteY17" fmla="*/ 720064 h 1301089"/>
                <a:gd name="connsiteX18" fmla="*/ 404813 w 1270425"/>
                <a:gd name="connsiteY18" fmla="*/ 691489 h 1301089"/>
                <a:gd name="connsiteX19" fmla="*/ 390525 w 1270425"/>
                <a:gd name="connsiteY19" fmla="*/ 677201 h 1301089"/>
                <a:gd name="connsiteX20" fmla="*/ 376238 w 1270425"/>
                <a:gd name="connsiteY20" fmla="*/ 643864 h 1301089"/>
                <a:gd name="connsiteX21" fmla="*/ 366713 w 1270425"/>
                <a:gd name="connsiteY21" fmla="*/ 581951 h 1301089"/>
                <a:gd name="connsiteX22" fmla="*/ 357188 w 1270425"/>
                <a:gd name="connsiteY22" fmla="*/ 534326 h 1301089"/>
                <a:gd name="connsiteX23" fmla="*/ 352425 w 1270425"/>
                <a:gd name="connsiteY23" fmla="*/ 505751 h 1301089"/>
                <a:gd name="connsiteX24" fmla="*/ 347663 w 1270425"/>
                <a:gd name="connsiteY24" fmla="*/ 481939 h 1301089"/>
                <a:gd name="connsiteX25" fmla="*/ 333375 w 1270425"/>
                <a:gd name="connsiteY25" fmla="*/ 434314 h 1301089"/>
                <a:gd name="connsiteX26" fmla="*/ 319088 w 1270425"/>
                <a:gd name="connsiteY26" fmla="*/ 400976 h 1301089"/>
                <a:gd name="connsiteX27" fmla="*/ 314325 w 1270425"/>
                <a:gd name="connsiteY27" fmla="*/ 386689 h 1301089"/>
                <a:gd name="connsiteX28" fmla="*/ 271463 w 1270425"/>
                <a:gd name="connsiteY28" fmla="*/ 339064 h 1301089"/>
                <a:gd name="connsiteX29" fmla="*/ 257175 w 1270425"/>
                <a:gd name="connsiteY29" fmla="*/ 324776 h 1301089"/>
                <a:gd name="connsiteX30" fmla="*/ 61913 w 1270425"/>
                <a:gd name="connsiteY30" fmla="*/ 320014 h 1301089"/>
                <a:gd name="connsiteX31" fmla="*/ 19050 w 1270425"/>
                <a:gd name="connsiteY31" fmla="*/ 281914 h 1301089"/>
                <a:gd name="connsiteX32" fmla="*/ 9525 w 1270425"/>
                <a:gd name="connsiteY32" fmla="*/ 239051 h 1301089"/>
                <a:gd name="connsiteX33" fmla="*/ 0 w 1270425"/>
                <a:gd name="connsiteY33" fmla="*/ 200951 h 1301089"/>
                <a:gd name="connsiteX34" fmla="*/ 57150 w 1270425"/>
                <a:gd name="connsiteY34" fmla="*/ 24715 h 1301089"/>
                <a:gd name="connsiteX35" fmla="*/ 638175 w 1270425"/>
                <a:gd name="connsiteY35" fmla="*/ 5689 h 1301089"/>
                <a:gd name="connsiteX36" fmla="*/ 757238 w 1270425"/>
                <a:gd name="connsiteY36" fmla="*/ 10451 h 1301089"/>
                <a:gd name="connsiteX37" fmla="*/ 1171575 w 1270425"/>
                <a:gd name="connsiteY37" fmla="*/ 19976 h 1301089"/>
                <a:gd name="connsiteX38" fmla="*/ 1185863 w 1270425"/>
                <a:gd name="connsiteY38" fmla="*/ 29501 h 1301089"/>
                <a:gd name="connsiteX39" fmla="*/ 1233488 w 1270425"/>
                <a:gd name="connsiteY39" fmla="*/ 48551 h 1301089"/>
                <a:gd name="connsiteX40" fmla="*/ 1262063 w 1270425"/>
                <a:gd name="connsiteY40" fmla="*/ 62839 h 1301089"/>
                <a:gd name="connsiteX41" fmla="*/ 1262063 w 1270425"/>
                <a:gd name="connsiteY41" fmla="*/ 1177264 h 1301089"/>
                <a:gd name="connsiteX42" fmla="*/ 1223963 w 1270425"/>
                <a:gd name="connsiteY42" fmla="*/ 1291564 h 1301089"/>
                <a:gd name="connsiteX43" fmla="*/ 1195388 w 1270425"/>
                <a:gd name="connsiteY43" fmla="*/ 1301089 h 1301089"/>
                <a:gd name="connsiteX44" fmla="*/ 1057275 w 1270425"/>
                <a:gd name="connsiteY44" fmla="*/ 1296326 h 1301089"/>
                <a:gd name="connsiteX45" fmla="*/ 1042988 w 1270425"/>
                <a:gd name="connsiteY45" fmla="*/ 1286801 h 1301089"/>
                <a:gd name="connsiteX46" fmla="*/ 1019175 w 1270425"/>
                <a:gd name="connsiteY46" fmla="*/ 1277276 h 1301089"/>
                <a:gd name="connsiteX47" fmla="*/ 1009650 w 1270425"/>
                <a:gd name="connsiteY47" fmla="*/ 1277276 h 1301089"/>
                <a:gd name="connsiteX0" fmla="*/ 1009650 w 1270425"/>
                <a:gd name="connsiteY0" fmla="*/ 1277276 h 1301089"/>
                <a:gd name="connsiteX1" fmla="*/ 985838 w 1270425"/>
                <a:gd name="connsiteY1" fmla="*/ 1282039 h 1301089"/>
                <a:gd name="connsiteX2" fmla="*/ 919163 w 1270425"/>
                <a:gd name="connsiteY2" fmla="*/ 1267751 h 1301089"/>
                <a:gd name="connsiteX3" fmla="*/ 890588 w 1270425"/>
                <a:gd name="connsiteY3" fmla="*/ 1239176 h 1301089"/>
                <a:gd name="connsiteX4" fmla="*/ 885825 w 1270425"/>
                <a:gd name="connsiteY4" fmla="*/ 1224889 h 1301089"/>
                <a:gd name="connsiteX5" fmla="*/ 866775 w 1270425"/>
                <a:gd name="connsiteY5" fmla="*/ 1191551 h 1301089"/>
                <a:gd name="connsiteX6" fmla="*/ 857250 w 1270425"/>
                <a:gd name="connsiteY6" fmla="*/ 943901 h 1301089"/>
                <a:gd name="connsiteX7" fmla="*/ 852488 w 1270425"/>
                <a:gd name="connsiteY7" fmla="*/ 915326 h 1301089"/>
                <a:gd name="connsiteX8" fmla="*/ 847725 w 1270425"/>
                <a:gd name="connsiteY8" fmla="*/ 881989 h 1301089"/>
                <a:gd name="connsiteX9" fmla="*/ 833438 w 1270425"/>
                <a:gd name="connsiteY9" fmla="*/ 867701 h 1301089"/>
                <a:gd name="connsiteX10" fmla="*/ 814388 w 1270425"/>
                <a:gd name="connsiteY10" fmla="*/ 820076 h 1301089"/>
                <a:gd name="connsiteX11" fmla="*/ 800100 w 1270425"/>
                <a:gd name="connsiteY11" fmla="*/ 810551 h 1301089"/>
                <a:gd name="connsiteX12" fmla="*/ 762000 w 1270425"/>
                <a:gd name="connsiteY12" fmla="*/ 796264 h 1301089"/>
                <a:gd name="connsiteX13" fmla="*/ 728663 w 1270425"/>
                <a:gd name="connsiteY13" fmla="*/ 781976 h 1301089"/>
                <a:gd name="connsiteX14" fmla="*/ 676275 w 1270425"/>
                <a:gd name="connsiteY14" fmla="*/ 772451 h 1301089"/>
                <a:gd name="connsiteX15" fmla="*/ 471488 w 1270425"/>
                <a:gd name="connsiteY15" fmla="*/ 762926 h 1301089"/>
                <a:gd name="connsiteX16" fmla="*/ 433388 w 1270425"/>
                <a:gd name="connsiteY16" fmla="*/ 748639 h 1301089"/>
                <a:gd name="connsiteX17" fmla="*/ 414338 w 1270425"/>
                <a:gd name="connsiteY17" fmla="*/ 720064 h 1301089"/>
                <a:gd name="connsiteX18" fmla="*/ 404813 w 1270425"/>
                <a:gd name="connsiteY18" fmla="*/ 691489 h 1301089"/>
                <a:gd name="connsiteX19" fmla="*/ 390525 w 1270425"/>
                <a:gd name="connsiteY19" fmla="*/ 677201 h 1301089"/>
                <a:gd name="connsiteX20" fmla="*/ 376238 w 1270425"/>
                <a:gd name="connsiteY20" fmla="*/ 643864 h 1301089"/>
                <a:gd name="connsiteX21" fmla="*/ 366713 w 1270425"/>
                <a:gd name="connsiteY21" fmla="*/ 581951 h 1301089"/>
                <a:gd name="connsiteX22" fmla="*/ 357188 w 1270425"/>
                <a:gd name="connsiteY22" fmla="*/ 534326 h 1301089"/>
                <a:gd name="connsiteX23" fmla="*/ 352425 w 1270425"/>
                <a:gd name="connsiteY23" fmla="*/ 505751 h 1301089"/>
                <a:gd name="connsiteX24" fmla="*/ 347663 w 1270425"/>
                <a:gd name="connsiteY24" fmla="*/ 481939 h 1301089"/>
                <a:gd name="connsiteX25" fmla="*/ 333375 w 1270425"/>
                <a:gd name="connsiteY25" fmla="*/ 434314 h 1301089"/>
                <a:gd name="connsiteX26" fmla="*/ 319088 w 1270425"/>
                <a:gd name="connsiteY26" fmla="*/ 400976 h 1301089"/>
                <a:gd name="connsiteX27" fmla="*/ 314325 w 1270425"/>
                <a:gd name="connsiteY27" fmla="*/ 386689 h 1301089"/>
                <a:gd name="connsiteX28" fmla="*/ 271463 w 1270425"/>
                <a:gd name="connsiteY28" fmla="*/ 339064 h 1301089"/>
                <a:gd name="connsiteX29" fmla="*/ 257175 w 1270425"/>
                <a:gd name="connsiteY29" fmla="*/ 324776 h 1301089"/>
                <a:gd name="connsiteX30" fmla="*/ 61913 w 1270425"/>
                <a:gd name="connsiteY30" fmla="*/ 320014 h 1301089"/>
                <a:gd name="connsiteX31" fmla="*/ 19050 w 1270425"/>
                <a:gd name="connsiteY31" fmla="*/ 281914 h 1301089"/>
                <a:gd name="connsiteX32" fmla="*/ 9525 w 1270425"/>
                <a:gd name="connsiteY32" fmla="*/ 239051 h 1301089"/>
                <a:gd name="connsiteX33" fmla="*/ 0 w 1270425"/>
                <a:gd name="connsiteY33" fmla="*/ 200951 h 1301089"/>
                <a:gd name="connsiteX34" fmla="*/ 57150 w 1270425"/>
                <a:gd name="connsiteY34" fmla="*/ 24715 h 1301089"/>
                <a:gd name="connsiteX35" fmla="*/ 638175 w 1270425"/>
                <a:gd name="connsiteY35" fmla="*/ 5689 h 1301089"/>
                <a:gd name="connsiteX36" fmla="*/ 757238 w 1270425"/>
                <a:gd name="connsiteY36" fmla="*/ 10451 h 1301089"/>
                <a:gd name="connsiteX37" fmla="*/ 1171575 w 1270425"/>
                <a:gd name="connsiteY37" fmla="*/ 19976 h 1301089"/>
                <a:gd name="connsiteX38" fmla="*/ 1185863 w 1270425"/>
                <a:gd name="connsiteY38" fmla="*/ 29501 h 1301089"/>
                <a:gd name="connsiteX39" fmla="*/ 1185868 w 1270425"/>
                <a:gd name="connsiteY39" fmla="*/ 34266 h 1301089"/>
                <a:gd name="connsiteX40" fmla="*/ 1233488 w 1270425"/>
                <a:gd name="connsiteY40" fmla="*/ 48551 h 1301089"/>
                <a:gd name="connsiteX41" fmla="*/ 1262063 w 1270425"/>
                <a:gd name="connsiteY41" fmla="*/ 62839 h 1301089"/>
                <a:gd name="connsiteX42" fmla="*/ 1262063 w 1270425"/>
                <a:gd name="connsiteY42" fmla="*/ 1177264 h 1301089"/>
                <a:gd name="connsiteX43" fmla="*/ 1223963 w 1270425"/>
                <a:gd name="connsiteY43" fmla="*/ 1291564 h 1301089"/>
                <a:gd name="connsiteX44" fmla="*/ 1195388 w 1270425"/>
                <a:gd name="connsiteY44" fmla="*/ 1301089 h 1301089"/>
                <a:gd name="connsiteX45" fmla="*/ 1057275 w 1270425"/>
                <a:gd name="connsiteY45" fmla="*/ 1296326 h 1301089"/>
                <a:gd name="connsiteX46" fmla="*/ 1042988 w 1270425"/>
                <a:gd name="connsiteY46" fmla="*/ 1286801 h 1301089"/>
                <a:gd name="connsiteX47" fmla="*/ 1019175 w 1270425"/>
                <a:gd name="connsiteY47" fmla="*/ 1277276 h 1301089"/>
                <a:gd name="connsiteX48" fmla="*/ 1009650 w 1270425"/>
                <a:gd name="connsiteY48" fmla="*/ 1277276 h 1301089"/>
                <a:gd name="connsiteX0" fmla="*/ 1009650 w 1270425"/>
                <a:gd name="connsiteY0" fmla="*/ 1277276 h 1301089"/>
                <a:gd name="connsiteX1" fmla="*/ 985838 w 1270425"/>
                <a:gd name="connsiteY1" fmla="*/ 1282039 h 1301089"/>
                <a:gd name="connsiteX2" fmla="*/ 919163 w 1270425"/>
                <a:gd name="connsiteY2" fmla="*/ 1267751 h 1301089"/>
                <a:gd name="connsiteX3" fmla="*/ 890588 w 1270425"/>
                <a:gd name="connsiteY3" fmla="*/ 1239176 h 1301089"/>
                <a:gd name="connsiteX4" fmla="*/ 885825 w 1270425"/>
                <a:gd name="connsiteY4" fmla="*/ 1224889 h 1301089"/>
                <a:gd name="connsiteX5" fmla="*/ 866775 w 1270425"/>
                <a:gd name="connsiteY5" fmla="*/ 1191551 h 1301089"/>
                <a:gd name="connsiteX6" fmla="*/ 857250 w 1270425"/>
                <a:gd name="connsiteY6" fmla="*/ 943901 h 1301089"/>
                <a:gd name="connsiteX7" fmla="*/ 852488 w 1270425"/>
                <a:gd name="connsiteY7" fmla="*/ 915326 h 1301089"/>
                <a:gd name="connsiteX8" fmla="*/ 847725 w 1270425"/>
                <a:gd name="connsiteY8" fmla="*/ 881989 h 1301089"/>
                <a:gd name="connsiteX9" fmla="*/ 833438 w 1270425"/>
                <a:gd name="connsiteY9" fmla="*/ 867701 h 1301089"/>
                <a:gd name="connsiteX10" fmla="*/ 814388 w 1270425"/>
                <a:gd name="connsiteY10" fmla="*/ 820076 h 1301089"/>
                <a:gd name="connsiteX11" fmla="*/ 800100 w 1270425"/>
                <a:gd name="connsiteY11" fmla="*/ 810551 h 1301089"/>
                <a:gd name="connsiteX12" fmla="*/ 762000 w 1270425"/>
                <a:gd name="connsiteY12" fmla="*/ 796264 h 1301089"/>
                <a:gd name="connsiteX13" fmla="*/ 728663 w 1270425"/>
                <a:gd name="connsiteY13" fmla="*/ 781976 h 1301089"/>
                <a:gd name="connsiteX14" fmla="*/ 676275 w 1270425"/>
                <a:gd name="connsiteY14" fmla="*/ 772451 h 1301089"/>
                <a:gd name="connsiteX15" fmla="*/ 471488 w 1270425"/>
                <a:gd name="connsiteY15" fmla="*/ 762926 h 1301089"/>
                <a:gd name="connsiteX16" fmla="*/ 433388 w 1270425"/>
                <a:gd name="connsiteY16" fmla="*/ 748639 h 1301089"/>
                <a:gd name="connsiteX17" fmla="*/ 414338 w 1270425"/>
                <a:gd name="connsiteY17" fmla="*/ 720064 h 1301089"/>
                <a:gd name="connsiteX18" fmla="*/ 404813 w 1270425"/>
                <a:gd name="connsiteY18" fmla="*/ 691489 h 1301089"/>
                <a:gd name="connsiteX19" fmla="*/ 390525 w 1270425"/>
                <a:gd name="connsiteY19" fmla="*/ 677201 h 1301089"/>
                <a:gd name="connsiteX20" fmla="*/ 376238 w 1270425"/>
                <a:gd name="connsiteY20" fmla="*/ 643864 h 1301089"/>
                <a:gd name="connsiteX21" fmla="*/ 366713 w 1270425"/>
                <a:gd name="connsiteY21" fmla="*/ 581951 h 1301089"/>
                <a:gd name="connsiteX22" fmla="*/ 357188 w 1270425"/>
                <a:gd name="connsiteY22" fmla="*/ 534326 h 1301089"/>
                <a:gd name="connsiteX23" fmla="*/ 352425 w 1270425"/>
                <a:gd name="connsiteY23" fmla="*/ 505751 h 1301089"/>
                <a:gd name="connsiteX24" fmla="*/ 347663 w 1270425"/>
                <a:gd name="connsiteY24" fmla="*/ 481939 h 1301089"/>
                <a:gd name="connsiteX25" fmla="*/ 333375 w 1270425"/>
                <a:gd name="connsiteY25" fmla="*/ 434314 h 1301089"/>
                <a:gd name="connsiteX26" fmla="*/ 319088 w 1270425"/>
                <a:gd name="connsiteY26" fmla="*/ 400976 h 1301089"/>
                <a:gd name="connsiteX27" fmla="*/ 314325 w 1270425"/>
                <a:gd name="connsiteY27" fmla="*/ 386689 h 1301089"/>
                <a:gd name="connsiteX28" fmla="*/ 271463 w 1270425"/>
                <a:gd name="connsiteY28" fmla="*/ 339064 h 1301089"/>
                <a:gd name="connsiteX29" fmla="*/ 257175 w 1270425"/>
                <a:gd name="connsiteY29" fmla="*/ 324776 h 1301089"/>
                <a:gd name="connsiteX30" fmla="*/ 61913 w 1270425"/>
                <a:gd name="connsiteY30" fmla="*/ 320014 h 1301089"/>
                <a:gd name="connsiteX31" fmla="*/ 19050 w 1270425"/>
                <a:gd name="connsiteY31" fmla="*/ 281914 h 1301089"/>
                <a:gd name="connsiteX32" fmla="*/ 9525 w 1270425"/>
                <a:gd name="connsiteY32" fmla="*/ 239051 h 1301089"/>
                <a:gd name="connsiteX33" fmla="*/ 0 w 1270425"/>
                <a:gd name="connsiteY33" fmla="*/ 200951 h 1301089"/>
                <a:gd name="connsiteX34" fmla="*/ 57150 w 1270425"/>
                <a:gd name="connsiteY34" fmla="*/ 24715 h 1301089"/>
                <a:gd name="connsiteX35" fmla="*/ 638175 w 1270425"/>
                <a:gd name="connsiteY35" fmla="*/ 5689 h 1301089"/>
                <a:gd name="connsiteX36" fmla="*/ 757238 w 1270425"/>
                <a:gd name="connsiteY36" fmla="*/ 10451 h 1301089"/>
                <a:gd name="connsiteX37" fmla="*/ 1171575 w 1270425"/>
                <a:gd name="connsiteY37" fmla="*/ 19976 h 1301089"/>
                <a:gd name="connsiteX38" fmla="*/ 1185863 w 1270425"/>
                <a:gd name="connsiteY38" fmla="*/ 29501 h 1301089"/>
                <a:gd name="connsiteX39" fmla="*/ 1233488 w 1270425"/>
                <a:gd name="connsiteY39" fmla="*/ 48551 h 1301089"/>
                <a:gd name="connsiteX40" fmla="*/ 1262063 w 1270425"/>
                <a:gd name="connsiteY40" fmla="*/ 62839 h 1301089"/>
                <a:gd name="connsiteX41" fmla="*/ 1262063 w 1270425"/>
                <a:gd name="connsiteY41" fmla="*/ 1177264 h 1301089"/>
                <a:gd name="connsiteX42" fmla="*/ 1223963 w 1270425"/>
                <a:gd name="connsiteY42" fmla="*/ 1291564 h 1301089"/>
                <a:gd name="connsiteX43" fmla="*/ 1195388 w 1270425"/>
                <a:gd name="connsiteY43" fmla="*/ 1301089 h 1301089"/>
                <a:gd name="connsiteX44" fmla="*/ 1057275 w 1270425"/>
                <a:gd name="connsiteY44" fmla="*/ 1296326 h 1301089"/>
                <a:gd name="connsiteX45" fmla="*/ 1042988 w 1270425"/>
                <a:gd name="connsiteY45" fmla="*/ 1286801 h 1301089"/>
                <a:gd name="connsiteX46" fmla="*/ 1019175 w 1270425"/>
                <a:gd name="connsiteY46" fmla="*/ 1277276 h 1301089"/>
                <a:gd name="connsiteX47" fmla="*/ 1009650 w 1270425"/>
                <a:gd name="connsiteY47" fmla="*/ 1277276 h 1301089"/>
                <a:gd name="connsiteX0" fmla="*/ 1009650 w 1270425"/>
                <a:gd name="connsiteY0" fmla="*/ 1277276 h 1301089"/>
                <a:gd name="connsiteX1" fmla="*/ 985838 w 1270425"/>
                <a:gd name="connsiteY1" fmla="*/ 1282039 h 1301089"/>
                <a:gd name="connsiteX2" fmla="*/ 919163 w 1270425"/>
                <a:gd name="connsiteY2" fmla="*/ 1267751 h 1301089"/>
                <a:gd name="connsiteX3" fmla="*/ 890588 w 1270425"/>
                <a:gd name="connsiteY3" fmla="*/ 1239176 h 1301089"/>
                <a:gd name="connsiteX4" fmla="*/ 885825 w 1270425"/>
                <a:gd name="connsiteY4" fmla="*/ 1224889 h 1301089"/>
                <a:gd name="connsiteX5" fmla="*/ 866775 w 1270425"/>
                <a:gd name="connsiteY5" fmla="*/ 1191551 h 1301089"/>
                <a:gd name="connsiteX6" fmla="*/ 857250 w 1270425"/>
                <a:gd name="connsiteY6" fmla="*/ 943901 h 1301089"/>
                <a:gd name="connsiteX7" fmla="*/ 852488 w 1270425"/>
                <a:gd name="connsiteY7" fmla="*/ 915326 h 1301089"/>
                <a:gd name="connsiteX8" fmla="*/ 847725 w 1270425"/>
                <a:gd name="connsiteY8" fmla="*/ 881989 h 1301089"/>
                <a:gd name="connsiteX9" fmla="*/ 833438 w 1270425"/>
                <a:gd name="connsiteY9" fmla="*/ 867701 h 1301089"/>
                <a:gd name="connsiteX10" fmla="*/ 814388 w 1270425"/>
                <a:gd name="connsiteY10" fmla="*/ 820076 h 1301089"/>
                <a:gd name="connsiteX11" fmla="*/ 800100 w 1270425"/>
                <a:gd name="connsiteY11" fmla="*/ 810551 h 1301089"/>
                <a:gd name="connsiteX12" fmla="*/ 762000 w 1270425"/>
                <a:gd name="connsiteY12" fmla="*/ 796264 h 1301089"/>
                <a:gd name="connsiteX13" fmla="*/ 728663 w 1270425"/>
                <a:gd name="connsiteY13" fmla="*/ 781976 h 1301089"/>
                <a:gd name="connsiteX14" fmla="*/ 676275 w 1270425"/>
                <a:gd name="connsiteY14" fmla="*/ 772451 h 1301089"/>
                <a:gd name="connsiteX15" fmla="*/ 471488 w 1270425"/>
                <a:gd name="connsiteY15" fmla="*/ 762926 h 1301089"/>
                <a:gd name="connsiteX16" fmla="*/ 433388 w 1270425"/>
                <a:gd name="connsiteY16" fmla="*/ 748639 h 1301089"/>
                <a:gd name="connsiteX17" fmla="*/ 414338 w 1270425"/>
                <a:gd name="connsiteY17" fmla="*/ 720064 h 1301089"/>
                <a:gd name="connsiteX18" fmla="*/ 404813 w 1270425"/>
                <a:gd name="connsiteY18" fmla="*/ 691489 h 1301089"/>
                <a:gd name="connsiteX19" fmla="*/ 390525 w 1270425"/>
                <a:gd name="connsiteY19" fmla="*/ 677201 h 1301089"/>
                <a:gd name="connsiteX20" fmla="*/ 376238 w 1270425"/>
                <a:gd name="connsiteY20" fmla="*/ 643864 h 1301089"/>
                <a:gd name="connsiteX21" fmla="*/ 366713 w 1270425"/>
                <a:gd name="connsiteY21" fmla="*/ 581951 h 1301089"/>
                <a:gd name="connsiteX22" fmla="*/ 357188 w 1270425"/>
                <a:gd name="connsiteY22" fmla="*/ 534326 h 1301089"/>
                <a:gd name="connsiteX23" fmla="*/ 352425 w 1270425"/>
                <a:gd name="connsiteY23" fmla="*/ 505751 h 1301089"/>
                <a:gd name="connsiteX24" fmla="*/ 347663 w 1270425"/>
                <a:gd name="connsiteY24" fmla="*/ 481939 h 1301089"/>
                <a:gd name="connsiteX25" fmla="*/ 333375 w 1270425"/>
                <a:gd name="connsiteY25" fmla="*/ 434314 h 1301089"/>
                <a:gd name="connsiteX26" fmla="*/ 319088 w 1270425"/>
                <a:gd name="connsiteY26" fmla="*/ 400976 h 1301089"/>
                <a:gd name="connsiteX27" fmla="*/ 314325 w 1270425"/>
                <a:gd name="connsiteY27" fmla="*/ 386689 h 1301089"/>
                <a:gd name="connsiteX28" fmla="*/ 271463 w 1270425"/>
                <a:gd name="connsiteY28" fmla="*/ 339064 h 1301089"/>
                <a:gd name="connsiteX29" fmla="*/ 257175 w 1270425"/>
                <a:gd name="connsiteY29" fmla="*/ 324776 h 1301089"/>
                <a:gd name="connsiteX30" fmla="*/ 61913 w 1270425"/>
                <a:gd name="connsiteY30" fmla="*/ 320014 h 1301089"/>
                <a:gd name="connsiteX31" fmla="*/ 19050 w 1270425"/>
                <a:gd name="connsiteY31" fmla="*/ 281914 h 1301089"/>
                <a:gd name="connsiteX32" fmla="*/ 9525 w 1270425"/>
                <a:gd name="connsiteY32" fmla="*/ 239051 h 1301089"/>
                <a:gd name="connsiteX33" fmla="*/ 0 w 1270425"/>
                <a:gd name="connsiteY33" fmla="*/ 200951 h 1301089"/>
                <a:gd name="connsiteX34" fmla="*/ 57150 w 1270425"/>
                <a:gd name="connsiteY34" fmla="*/ 24715 h 1301089"/>
                <a:gd name="connsiteX35" fmla="*/ 638175 w 1270425"/>
                <a:gd name="connsiteY35" fmla="*/ 5689 h 1301089"/>
                <a:gd name="connsiteX36" fmla="*/ 757238 w 1270425"/>
                <a:gd name="connsiteY36" fmla="*/ 10451 h 1301089"/>
                <a:gd name="connsiteX37" fmla="*/ 1171575 w 1270425"/>
                <a:gd name="connsiteY37" fmla="*/ 19976 h 1301089"/>
                <a:gd name="connsiteX38" fmla="*/ 1233488 w 1270425"/>
                <a:gd name="connsiteY38" fmla="*/ 48551 h 1301089"/>
                <a:gd name="connsiteX39" fmla="*/ 1262063 w 1270425"/>
                <a:gd name="connsiteY39" fmla="*/ 62839 h 1301089"/>
                <a:gd name="connsiteX40" fmla="*/ 1262063 w 1270425"/>
                <a:gd name="connsiteY40" fmla="*/ 1177264 h 1301089"/>
                <a:gd name="connsiteX41" fmla="*/ 1223963 w 1270425"/>
                <a:gd name="connsiteY41" fmla="*/ 1291564 h 1301089"/>
                <a:gd name="connsiteX42" fmla="*/ 1195388 w 1270425"/>
                <a:gd name="connsiteY42" fmla="*/ 1301089 h 1301089"/>
                <a:gd name="connsiteX43" fmla="*/ 1057275 w 1270425"/>
                <a:gd name="connsiteY43" fmla="*/ 1296326 h 1301089"/>
                <a:gd name="connsiteX44" fmla="*/ 1042988 w 1270425"/>
                <a:gd name="connsiteY44" fmla="*/ 1286801 h 1301089"/>
                <a:gd name="connsiteX45" fmla="*/ 1019175 w 1270425"/>
                <a:gd name="connsiteY45" fmla="*/ 1277276 h 1301089"/>
                <a:gd name="connsiteX46" fmla="*/ 1009650 w 1270425"/>
                <a:gd name="connsiteY46" fmla="*/ 1277276 h 1301089"/>
                <a:gd name="connsiteX0" fmla="*/ 1009650 w 1270425"/>
                <a:gd name="connsiteY0" fmla="*/ 1297008 h 1320821"/>
                <a:gd name="connsiteX1" fmla="*/ 985838 w 1270425"/>
                <a:gd name="connsiteY1" fmla="*/ 1301771 h 1320821"/>
                <a:gd name="connsiteX2" fmla="*/ 919163 w 1270425"/>
                <a:gd name="connsiteY2" fmla="*/ 1287483 h 1320821"/>
                <a:gd name="connsiteX3" fmla="*/ 890588 w 1270425"/>
                <a:gd name="connsiteY3" fmla="*/ 1258908 h 1320821"/>
                <a:gd name="connsiteX4" fmla="*/ 885825 w 1270425"/>
                <a:gd name="connsiteY4" fmla="*/ 1244621 h 1320821"/>
                <a:gd name="connsiteX5" fmla="*/ 866775 w 1270425"/>
                <a:gd name="connsiteY5" fmla="*/ 1211283 h 1320821"/>
                <a:gd name="connsiteX6" fmla="*/ 857250 w 1270425"/>
                <a:gd name="connsiteY6" fmla="*/ 963633 h 1320821"/>
                <a:gd name="connsiteX7" fmla="*/ 852488 w 1270425"/>
                <a:gd name="connsiteY7" fmla="*/ 935058 h 1320821"/>
                <a:gd name="connsiteX8" fmla="*/ 847725 w 1270425"/>
                <a:gd name="connsiteY8" fmla="*/ 901721 h 1320821"/>
                <a:gd name="connsiteX9" fmla="*/ 833438 w 1270425"/>
                <a:gd name="connsiteY9" fmla="*/ 887433 h 1320821"/>
                <a:gd name="connsiteX10" fmla="*/ 814388 w 1270425"/>
                <a:gd name="connsiteY10" fmla="*/ 839808 h 1320821"/>
                <a:gd name="connsiteX11" fmla="*/ 800100 w 1270425"/>
                <a:gd name="connsiteY11" fmla="*/ 830283 h 1320821"/>
                <a:gd name="connsiteX12" fmla="*/ 762000 w 1270425"/>
                <a:gd name="connsiteY12" fmla="*/ 815996 h 1320821"/>
                <a:gd name="connsiteX13" fmla="*/ 728663 w 1270425"/>
                <a:gd name="connsiteY13" fmla="*/ 801708 h 1320821"/>
                <a:gd name="connsiteX14" fmla="*/ 676275 w 1270425"/>
                <a:gd name="connsiteY14" fmla="*/ 792183 h 1320821"/>
                <a:gd name="connsiteX15" fmla="*/ 471488 w 1270425"/>
                <a:gd name="connsiteY15" fmla="*/ 782658 h 1320821"/>
                <a:gd name="connsiteX16" fmla="*/ 433388 w 1270425"/>
                <a:gd name="connsiteY16" fmla="*/ 768371 h 1320821"/>
                <a:gd name="connsiteX17" fmla="*/ 414338 w 1270425"/>
                <a:gd name="connsiteY17" fmla="*/ 739796 h 1320821"/>
                <a:gd name="connsiteX18" fmla="*/ 404813 w 1270425"/>
                <a:gd name="connsiteY18" fmla="*/ 711221 h 1320821"/>
                <a:gd name="connsiteX19" fmla="*/ 390525 w 1270425"/>
                <a:gd name="connsiteY19" fmla="*/ 696933 h 1320821"/>
                <a:gd name="connsiteX20" fmla="*/ 376238 w 1270425"/>
                <a:gd name="connsiteY20" fmla="*/ 663596 h 1320821"/>
                <a:gd name="connsiteX21" fmla="*/ 366713 w 1270425"/>
                <a:gd name="connsiteY21" fmla="*/ 601683 h 1320821"/>
                <a:gd name="connsiteX22" fmla="*/ 357188 w 1270425"/>
                <a:gd name="connsiteY22" fmla="*/ 554058 h 1320821"/>
                <a:gd name="connsiteX23" fmla="*/ 352425 w 1270425"/>
                <a:gd name="connsiteY23" fmla="*/ 525483 h 1320821"/>
                <a:gd name="connsiteX24" fmla="*/ 347663 w 1270425"/>
                <a:gd name="connsiteY24" fmla="*/ 501671 h 1320821"/>
                <a:gd name="connsiteX25" fmla="*/ 333375 w 1270425"/>
                <a:gd name="connsiteY25" fmla="*/ 454046 h 1320821"/>
                <a:gd name="connsiteX26" fmla="*/ 319088 w 1270425"/>
                <a:gd name="connsiteY26" fmla="*/ 420708 h 1320821"/>
                <a:gd name="connsiteX27" fmla="*/ 314325 w 1270425"/>
                <a:gd name="connsiteY27" fmla="*/ 406421 h 1320821"/>
                <a:gd name="connsiteX28" fmla="*/ 271463 w 1270425"/>
                <a:gd name="connsiteY28" fmla="*/ 358796 h 1320821"/>
                <a:gd name="connsiteX29" fmla="*/ 257175 w 1270425"/>
                <a:gd name="connsiteY29" fmla="*/ 344508 h 1320821"/>
                <a:gd name="connsiteX30" fmla="*/ 61913 w 1270425"/>
                <a:gd name="connsiteY30" fmla="*/ 339746 h 1320821"/>
                <a:gd name="connsiteX31" fmla="*/ 19050 w 1270425"/>
                <a:gd name="connsiteY31" fmla="*/ 301646 h 1320821"/>
                <a:gd name="connsiteX32" fmla="*/ 9525 w 1270425"/>
                <a:gd name="connsiteY32" fmla="*/ 258783 h 1320821"/>
                <a:gd name="connsiteX33" fmla="*/ 0 w 1270425"/>
                <a:gd name="connsiteY33" fmla="*/ 220683 h 1320821"/>
                <a:gd name="connsiteX34" fmla="*/ 57150 w 1270425"/>
                <a:gd name="connsiteY34" fmla="*/ 44447 h 1320821"/>
                <a:gd name="connsiteX35" fmla="*/ 638175 w 1270425"/>
                <a:gd name="connsiteY35" fmla="*/ 25421 h 1320821"/>
                <a:gd name="connsiteX36" fmla="*/ 757238 w 1270425"/>
                <a:gd name="connsiteY36" fmla="*/ 30183 h 1320821"/>
                <a:gd name="connsiteX37" fmla="*/ 1171575 w 1270425"/>
                <a:gd name="connsiteY37" fmla="*/ 39708 h 1320821"/>
                <a:gd name="connsiteX38" fmla="*/ 1233488 w 1270425"/>
                <a:gd name="connsiteY38" fmla="*/ 68283 h 1320821"/>
                <a:gd name="connsiteX39" fmla="*/ 1262063 w 1270425"/>
                <a:gd name="connsiteY39" fmla="*/ 82571 h 1320821"/>
                <a:gd name="connsiteX40" fmla="*/ 1262063 w 1270425"/>
                <a:gd name="connsiteY40" fmla="*/ 1196996 h 1320821"/>
                <a:gd name="connsiteX41" fmla="*/ 1223963 w 1270425"/>
                <a:gd name="connsiteY41" fmla="*/ 1311296 h 1320821"/>
                <a:gd name="connsiteX42" fmla="*/ 1195388 w 1270425"/>
                <a:gd name="connsiteY42" fmla="*/ 1320821 h 1320821"/>
                <a:gd name="connsiteX43" fmla="*/ 1057275 w 1270425"/>
                <a:gd name="connsiteY43" fmla="*/ 1316058 h 1320821"/>
                <a:gd name="connsiteX44" fmla="*/ 1042988 w 1270425"/>
                <a:gd name="connsiteY44" fmla="*/ 1306533 h 1320821"/>
                <a:gd name="connsiteX45" fmla="*/ 1019175 w 1270425"/>
                <a:gd name="connsiteY45" fmla="*/ 1297008 h 1320821"/>
                <a:gd name="connsiteX46" fmla="*/ 1009650 w 1270425"/>
                <a:gd name="connsiteY46" fmla="*/ 1297008 h 1320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270425" h="1320821">
                  <a:moveTo>
                    <a:pt x="1009650" y="1297008"/>
                  </a:moveTo>
                  <a:cubicBezTo>
                    <a:pt x="1004094" y="1297802"/>
                    <a:pt x="993933" y="1301771"/>
                    <a:pt x="985838" y="1301771"/>
                  </a:cubicBezTo>
                  <a:cubicBezTo>
                    <a:pt x="966065" y="1301771"/>
                    <a:pt x="936946" y="1301709"/>
                    <a:pt x="919163" y="1287483"/>
                  </a:cubicBezTo>
                  <a:cubicBezTo>
                    <a:pt x="908644" y="1279068"/>
                    <a:pt x="890588" y="1258908"/>
                    <a:pt x="890588" y="1258908"/>
                  </a:cubicBezTo>
                  <a:cubicBezTo>
                    <a:pt x="889000" y="1254146"/>
                    <a:pt x="887803" y="1249235"/>
                    <a:pt x="885825" y="1244621"/>
                  </a:cubicBezTo>
                  <a:cubicBezTo>
                    <a:pt x="878573" y="1227701"/>
                    <a:pt x="876341" y="1225633"/>
                    <a:pt x="866775" y="1211283"/>
                  </a:cubicBezTo>
                  <a:cubicBezTo>
                    <a:pt x="843146" y="1116755"/>
                    <a:pt x="866622" y="1216668"/>
                    <a:pt x="857250" y="963633"/>
                  </a:cubicBezTo>
                  <a:cubicBezTo>
                    <a:pt x="856893" y="953983"/>
                    <a:pt x="853956" y="944602"/>
                    <a:pt x="852488" y="935058"/>
                  </a:cubicBezTo>
                  <a:cubicBezTo>
                    <a:pt x="850781" y="923963"/>
                    <a:pt x="851894" y="912143"/>
                    <a:pt x="847725" y="901721"/>
                  </a:cubicBezTo>
                  <a:cubicBezTo>
                    <a:pt x="845224" y="895468"/>
                    <a:pt x="838200" y="892196"/>
                    <a:pt x="833438" y="887433"/>
                  </a:cubicBezTo>
                  <a:cubicBezTo>
                    <a:pt x="830477" y="878550"/>
                    <a:pt x="822174" y="849151"/>
                    <a:pt x="814388" y="839808"/>
                  </a:cubicBezTo>
                  <a:cubicBezTo>
                    <a:pt x="810724" y="835411"/>
                    <a:pt x="805220" y="832843"/>
                    <a:pt x="800100" y="830283"/>
                  </a:cubicBezTo>
                  <a:cubicBezTo>
                    <a:pt x="760621" y="810543"/>
                    <a:pt x="790862" y="828365"/>
                    <a:pt x="762000" y="815996"/>
                  </a:cubicBezTo>
                  <a:cubicBezTo>
                    <a:pt x="736605" y="805113"/>
                    <a:pt x="750997" y="808089"/>
                    <a:pt x="728663" y="801708"/>
                  </a:cubicBezTo>
                  <a:cubicBezTo>
                    <a:pt x="711988" y="796944"/>
                    <a:pt x="693343" y="793207"/>
                    <a:pt x="676275" y="792183"/>
                  </a:cubicBezTo>
                  <a:cubicBezTo>
                    <a:pt x="608062" y="788090"/>
                    <a:pt x="539750" y="785833"/>
                    <a:pt x="471488" y="782658"/>
                  </a:cubicBezTo>
                  <a:cubicBezTo>
                    <a:pt x="457077" y="779776"/>
                    <a:pt x="443794" y="780263"/>
                    <a:pt x="433388" y="768371"/>
                  </a:cubicBezTo>
                  <a:cubicBezTo>
                    <a:pt x="425850" y="759756"/>
                    <a:pt x="419458" y="750035"/>
                    <a:pt x="414338" y="739796"/>
                  </a:cubicBezTo>
                  <a:cubicBezTo>
                    <a:pt x="409848" y="730816"/>
                    <a:pt x="411913" y="718321"/>
                    <a:pt x="404813" y="711221"/>
                  </a:cubicBezTo>
                  <a:lnTo>
                    <a:pt x="390525" y="696933"/>
                  </a:lnTo>
                  <a:cubicBezTo>
                    <a:pt x="371217" y="619691"/>
                    <a:pt x="400900" y="729360"/>
                    <a:pt x="376238" y="663596"/>
                  </a:cubicBezTo>
                  <a:cubicBezTo>
                    <a:pt x="371866" y="651938"/>
                    <a:pt x="367891" y="608753"/>
                    <a:pt x="366713" y="601683"/>
                  </a:cubicBezTo>
                  <a:cubicBezTo>
                    <a:pt x="364052" y="585714"/>
                    <a:pt x="360172" y="569970"/>
                    <a:pt x="357188" y="554058"/>
                  </a:cubicBezTo>
                  <a:cubicBezTo>
                    <a:pt x="355408" y="544567"/>
                    <a:pt x="354152" y="534984"/>
                    <a:pt x="352425" y="525483"/>
                  </a:cubicBezTo>
                  <a:cubicBezTo>
                    <a:pt x="350977" y="517519"/>
                    <a:pt x="348994" y="509655"/>
                    <a:pt x="347663" y="501671"/>
                  </a:cubicBezTo>
                  <a:cubicBezTo>
                    <a:pt x="340853" y="460811"/>
                    <a:pt x="349758" y="478620"/>
                    <a:pt x="333375" y="454046"/>
                  </a:cubicBezTo>
                  <a:cubicBezTo>
                    <a:pt x="323466" y="414405"/>
                    <a:pt x="335531" y="453593"/>
                    <a:pt x="319088" y="420708"/>
                  </a:cubicBezTo>
                  <a:cubicBezTo>
                    <a:pt x="316843" y="416218"/>
                    <a:pt x="316816" y="410780"/>
                    <a:pt x="314325" y="406421"/>
                  </a:cubicBezTo>
                  <a:cubicBezTo>
                    <a:pt x="304381" y="389020"/>
                    <a:pt x="284564" y="371897"/>
                    <a:pt x="271463" y="358796"/>
                  </a:cubicBezTo>
                  <a:cubicBezTo>
                    <a:pt x="266700" y="354033"/>
                    <a:pt x="263908" y="344672"/>
                    <a:pt x="257175" y="344508"/>
                  </a:cubicBezTo>
                  <a:lnTo>
                    <a:pt x="61913" y="339746"/>
                  </a:lnTo>
                  <a:cubicBezTo>
                    <a:pt x="29291" y="307124"/>
                    <a:pt x="44546" y="318643"/>
                    <a:pt x="19050" y="301646"/>
                  </a:cubicBezTo>
                  <a:cubicBezTo>
                    <a:pt x="8910" y="271223"/>
                    <a:pt x="19584" y="305724"/>
                    <a:pt x="9525" y="258783"/>
                  </a:cubicBezTo>
                  <a:cubicBezTo>
                    <a:pt x="6782" y="245983"/>
                    <a:pt x="0" y="220683"/>
                    <a:pt x="0" y="220683"/>
                  </a:cubicBezTo>
                  <a:cubicBezTo>
                    <a:pt x="7937" y="184960"/>
                    <a:pt x="10319" y="84134"/>
                    <a:pt x="57150" y="44447"/>
                  </a:cubicBezTo>
                  <a:cubicBezTo>
                    <a:pt x="250834" y="0"/>
                    <a:pt x="444500" y="31763"/>
                    <a:pt x="638175" y="25421"/>
                  </a:cubicBezTo>
                  <a:cubicBezTo>
                    <a:pt x="677817" y="27899"/>
                    <a:pt x="717550" y="28596"/>
                    <a:pt x="757238" y="30183"/>
                  </a:cubicBezTo>
                  <a:cubicBezTo>
                    <a:pt x="946087" y="49070"/>
                    <a:pt x="638854" y="19732"/>
                    <a:pt x="1171575" y="39708"/>
                  </a:cubicBezTo>
                  <a:cubicBezTo>
                    <a:pt x="1250950" y="46058"/>
                    <a:pt x="1218407" y="61139"/>
                    <a:pt x="1233488" y="68283"/>
                  </a:cubicBezTo>
                  <a:cubicBezTo>
                    <a:pt x="1270425" y="86751"/>
                    <a:pt x="1226142" y="70596"/>
                    <a:pt x="1262063" y="82571"/>
                  </a:cubicBezTo>
                  <a:cubicBezTo>
                    <a:pt x="1266825" y="270690"/>
                    <a:pt x="1268413" y="992209"/>
                    <a:pt x="1262063" y="1196996"/>
                  </a:cubicBezTo>
                  <a:cubicBezTo>
                    <a:pt x="1254919" y="1222396"/>
                    <a:pt x="1235075" y="1290659"/>
                    <a:pt x="1223963" y="1311296"/>
                  </a:cubicBezTo>
                  <a:cubicBezTo>
                    <a:pt x="1215793" y="1317132"/>
                    <a:pt x="1195388" y="1320821"/>
                    <a:pt x="1195388" y="1320821"/>
                  </a:cubicBezTo>
                  <a:cubicBezTo>
                    <a:pt x="1149350" y="1319233"/>
                    <a:pt x="1103139" y="1320358"/>
                    <a:pt x="1057275" y="1316058"/>
                  </a:cubicBezTo>
                  <a:cubicBezTo>
                    <a:pt x="1051576" y="1315524"/>
                    <a:pt x="1048107" y="1309093"/>
                    <a:pt x="1042988" y="1306533"/>
                  </a:cubicBezTo>
                  <a:cubicBezTo>
                    <a:pt x="1035341" y="1302710"/>
                    <a:pt x="1027180" y="1300010"/>
                    <a:pt x="1019175" y="1297008"/>
                  </a:cubicBezTo>
                  <a:cubicBezTo>
                    <a:pt x="1001663" y="1290441"/>
                    <a:pt x="1015206" y="1296214"/>
                    <a:pt x="1009650" y="1297008"/>
                  </a:cubicBezTo>
                  <a:close/>
                </a:path>
              </a:pathLst>
            </a:cu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그룹 106"/>
          <p:cNvGrpSpPr/>
          <p:nvPr/>
        </p:nvGrpSpPr>
        <p:grpSpPr>
          <a:xfrm>
            <a:off x="606731" y="3919540"/>
            <a:ext cx="1584000" cy="900000"/>
            <a:chOff x="606731" y="3919540"/>
            <a:chExt cx="1584000" cy="900000"/>
          </a:xfrm>
        </p:grpSpPr>
        <p:sp>
          <p:nvSpPr>
            <p:cNvPr id="102" name="모서리가 둥근 직사각형 101"/>
            <p:cNvSpPr/>
            <p:nvPr/>
          </p:nvSpPr>
          <p:spPr>
            <a:xfrm>
              <a:off x="606731" y="3919540"/>
              <a:ext cx="1584000" cy="900000"/>
            </a:xfrm>
            <a:prstGeom prst="roundRect">
              <a:avLst>
                <a:gd name="adj" fmla="val 8255"/>
              </a:avLst>
            </a:pr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타원 39"/>
            <p:cNvSpPr>
              <a:spLocks noChangeAspect="1"/>
            </p:cNvSpPr>
            <p:nvPr/>
          </p:nvSpPr>
          <p:spPr>
            <a:xfrm>
              <a:off x="615381" y="39290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타원 40"/>
            <p:cNvSpPr>
              <a:spLocks noChangeAspect="1"/>
            </p:cNvSpPr>
            <p:nvPr/>
          </p:nvSpPr>
          <p:spPr>
            <a:xfrm>
              <a:off x="758257" y="39290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타원 41"/>
            <p:cNvSpPr>
              <a:spLocks noChangeAspect="1"/>
            </p:cNvSpPr>
            <p:nvPr/>
          </p:nvSpPr>
          <p:spPr>
            <a:xfrm>
              <a:off x="901133" y="39290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4" name="타원 43"/>
            <p:cNvSpPr>
              <a:spLocks noChangeAspect="1"/>
            </p:cNvSpPr>
            <p:nvPr/>
          </p:nvSpPr>
          <p:spPr>
            <a:xfrm>
              <a:off x="1186885" y="39290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5" name="타원 44"/>
            <p:cNvSpPr>
              <a:spLocks noChangeAspect="1"/>
            </p:cNvSpPr>
            <p:nvPr/>
          </p:nvSpPr>
          <p:spPr>
            <a:xfrm>
              <a:off x="1329761" y="39290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6" name="타원 45"/>
            <p:cNvSpPr>
              <a:spLocks noChangeAspect="1"/>
            </p:cNvSpPr>
            <p:nvPr/>
          </p:nvSpPr>
          <p:spPr>
            <a:xfrm>
              <a:off x="1472637" y="39290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타원 46"/>
            <p:cNvSpPr>
              <a:spLocks noChangeAspect="1"/>
            </p:cNvSpPr>
            <p:nvPr/>
          </p:nvSpPr>
          <p:spPr>
            <a:xfrm>
              <a:off x="1758389" y="39290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타원 48"/>
            <p:cNvSpPr>
              <a:spLocks noChangeAspect="1"/>
            </p:cNvSpPr>
            <p:nvPr/>
          </p:nvSpPr>
          <p:spPr>
            <a:xfrm>
              <a:off x="1901265" y="39290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0" name="타원 49"/>
            <p:cNvSpPr>
              <a:spLocks noChangeAspect="1"/>
            </p:cNvSpPr>
            <p:nvPr/>
          </p:nvSpPr>
          <p:spPr>
            <a:xfrm>
              <a:off x="2044141" y="39290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1" name="타원 50"/>
            <p:cNvSpPr>
              <a:spLocks noChangeAspect="1"/>
            </p:cNvSpPr>
            <p:nvPr/>
          </p:nvSpPr>
          <p:spPr>
            <a:xfrm>
              <a:off x="686819" y="40517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2" name="타원 51"/>
            <p:cNvSpPr>
              <a:spLocks noChangeAspect="1"/>
            </p:cNvSpPr>
            <p:nvPr/>
          </p:nvSpPr>
          <p:spPr>
            <a:xfrm>
              <a:off x="829695" y="40517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타원 52"/>
            <p:cNvSpPr>
              <a:spLocks noChangeAspect="1"/>
            </p:cNvSpPr>
            <p:nvPr/>
          </p:nvSpPr>
          <p:spPr>
            <a:xfrm>
              <a:off x="972571" y="40517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타원 53"/>
            <p:cNvSpPr>
              <a:spLocks noChangeAspect="1"/>
            </p:cNvSpPr>
            <p:nvPr/>
          </p:nvSpPr>
          <p:spPr>
            <a:xfrm>
              <a:off x="1115447" y="40517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7" name="타원 56"/>
            <p:cNvSpPr>
              <a:spLocks noChangeAspect="1"/>
            </p:cNvSpPr>
            <p:nvPr/>
          </p:nvSpPr>
          <p:spPr>
            <a:xfrm>
              <a:off x="1544075" y="40517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타원 58"/>
            <p:cNvSpPr>
              <a:spLocks noChangeAspect="1"/>
            </p:cNvSpPr>
            <p:nvPr/>
          </p:nvSpPr>
          <p:spPr>
            <a:xfrm>
              <a:off x="1686951" y="40517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0" name="타원 59"/>
            <p:cNvSpPr>
              <a:spLocks noChangeAspect="1"/>
            </p:cNvSpPr>
            <p:nvPr/>
          </p:nvSpPr>
          <p:spPr>
            <a:xfrm>
              <a:off x="1972703" y="40517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3" name="타원 62"/>
            <p:cNvSpPr>
              <a:spLocks noChangeAspect="1"/>
            </p:cNvSpPr>
            <p:nvPr/>
          </p:nvSpPr>
          <p:spPr>
            <a:xfrm>
              <a:off x="758257" y="417559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4" name="타원 63"/>
            <p:cNvSpPr>
              <a:spLocks noChangeAspect="1"/>
            </p:cNvSpPr>
            <p:nvPr/>
          </p:nvSpPr>
          <p:spPr>
            <a:xfrm>
              <a:off x="901133" y="417559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6" name="타원 65"/>
            <p:cNvSpPr>
              <a:spLocks noChangeAspect="1"/>
            </p:cNvSpPr>
            <p:nvPr/>
          </p:nvSpPr>
          <p:spPr>
            <a:xfrm>
              <a:off x="1186885" y="417559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7" name="타원 66"/>
            <p:cNvSpPr>
              <a:spLocks noChangeAspect="1"/>
            </p:cNvSpPr>
            <p:nvPr/>
          </p:nvSpPr>
          <p:spPr>
            <a:xfrm>
              <a:off x="1329761" y="417559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8" name="타원 67"/>
            <p:cNvSpPr>
              <a:spLocks noChangeAspect="1"/>
            </p:cNvSpPr>
            <p:nvPr/>
          </p:nvSpPr>
          <p:spPr>
            <a:xfrm>
              <a:off x="1472637" y="417559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9" name="타원 68"/>
            <p:cNvSpPr>
              <a:spLocks noChangeAspect="1"/>
            </p:cNvSpPr>
            <p:nvPr/>
          </p:nvSpPr>
          <p:spPr>
            <a:xfrm>
              <a:off x="1758389" y="417559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타원 70"/>
            <p:cNvSpPr>
              <a:spLocks noChangeAspect="1"/>
            </p:cNvSpPr>
            <p:nvPr/>
          </p:nvSpPr>
          <p:spPr>
            <a:xfrm>
              <a:off x="1901265" y="417559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타원 72"/>
            <p:cNvSpPr>
              <a:spLocks noChangeAspect="1"/>
            </p:cNvSpPr>
            <p:nvPr/>
          </p:nvSpPr>
          <p:spPr>
            <a:xfrm>
              <a:off x="686819" y="4299421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타원 74"/>
            <p:cNvSpPr>
              <a:spLocks noChangeAspect="1"/>
            </p:cNvSpPr>
            <p:nvPr/>
          </p:nvSpPr>
          <p:spPr>
            <a:xfrm>
              <a:off x="972571" y="4299421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타원 75"/>
            <p:cNvSpPr>
              <a:spLocks noChangeAspect="1"/>
            </p:cNvSpPr>
            <p:nvPr/>
          </p:nvSpPr>
          <p:spPr>
            <a:xfrm>
              <a:off x="1115447" y="4299421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8" name="타원 77"/>
            <p:cNvSpPr>
              <a:spLocks noChangeAspect="1"/>
            </p:cNvSpPr>
            <p:nvPr/>
          </p:nvSpPr>
          <p:spPr>
            <a:xfrm>
              <a:off x="1401199" y="4299421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1" name="타원 80"/>
            <p:cNvSpPr>
              <a:spLocks noChangeAspect="1"/>
            </p:cNvSpPr>
            <p:nvPr/>
          </p:nvSpPr>
          <p:spPr>
            <a:xfrm>
              <a:off x="1686951" y="4299421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2" name="타원 81"/>
            <p:cNvSpPr>
              <a:spLocks noChangeAspect="1"/>
            </p:cNvSpPr>
            <p:nvPr/>
          </p:nvSpPr>
          <p:spPr>
            <a:xfrm>
              <a:off x="1972703" y="4299421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3" name="타원 82"/>
            <p:cNvSpPr>
              <a:spLocks noChangeAspect="1"/>
            </p:cNvSpPr>
            <p:nvPr/>
          </p:nvSpPr>
          <p:spPr>
            <a:xfrm>
              <a:off x="615381" y="4423245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5" name="타원 84"/>
            <p:cNvSpPr>
              <a:spLocks noChangeAspect="1"/>
            </p:cNvSpPr>
            <p:nvPr/>
          </p:nvSpPr>
          <p:spPr>
            <a:xfrm>
              <a:off x="901133" y="4423245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7" name="타원 86"/>
            <p:cNvSpPr>
              <a:spLocks noChangeAspect="1"/>
            </p:cNvSpPr>
            <p:nvPr/>
          </p:nvSpPr>
          <p:spPr>
            <a:xfrm>
              <a:off x="1186885" y="4423245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8" name="타원 87"/>
            <p:cNvSpPr>
              <a:spLocks noChangeAspect="1"/>
            </p:cNvSpPr>
            <p:nvPr/>
          </p:nvSpPr>
          <p:spPr>
            <a:xfrm>
              <a:off x="1329761" y="4423245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0" name="타원 89"/>
            <p:cNvSpPr>
              <a:spLocks noChangeAspect="1"/>
            </p:cNvSpPr>
            <p:nvPr/>
          </p:nvSpPr>
          <p:spPr>
            <a:xfrm>
              <a:off x="1758389" y="4423245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1" name="타원 90"/>
            <p:cNvSpPr>
              <a:spLocks noChangeAspect="1"/>
            </p:cNvSpPr>
            <p:nvPr/>
          </p:nvSpPr>
          <p:spPr>
            <a:xfrm>
              <a:off x="1615513" y="4423245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3" name="타원 92"/>
            <p:cNvSpPr>
              <a:spLocks noChangeAspect="1"/>
            </p:cNvSpPr>
            <p:nvPr/>
          </p:nvSpPr>
          <p:spPr>
            <a:xfrm>
              <a:off x="2044141" y="4423245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4" name="타원 93"/>
            <p:cNvSpPr>
              <a:spLocks noChangeAspect="1"/>
            </p:cNvSpPr>
            <p:nvPr/>
          </p:nvSpPr>
          <p:spPr>
            <a:xfrm>
              <a:off x="685695" y="454820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6" name="타원 95"/>
            <p:cNvSpPr>
              <a:spLocks noChangeAspect="1"/>
            </p:cNvSpPr>
            <p:nvPr/>
          </p:nvSpPr>
          <p:spPr>
            <a:xfrm>
              <a:off x="971447" y="454820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7" name="타원 96"/>
            <p:cNvSpPr>
              <a:spLocks noChangeAspect="1"/>
            </p:cNvSpPr>
            <p:nvPr/>
          </p:nvSpPr>
          <p:spPr>
            <a:xfrm>
              <a:off x="1114323" y="454820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9" name="타원 98"/>
            <p:cNvSpPr>
              <a:spLocks noChangeAspect="1"/>
            </p:cNvSpPr>
            <p:nvPr/>
          </p:nvSpPr>
          <p:spPr>
            <a:xfrm>
              <a:off x="1400075" y="454820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0" name="타원 99"/>
            <p:cNvSpPr>
              <a:spLocks noChangeAspect="1"/>
            </p:cNvSpPr>
            <p:nvPr/>
          </p:nvSpPr>
          <p:spPr>
            <a:xfrm>
              <a:off x="1542951" y="454820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1" name="타원 100"/>
            <p:cNvSpPr>
              <a:spLocks noChangeAspect="1"/>
            </p:cNvSpPr>
            <p:nvPr/>
          </p:nvSpPr>
          <p:spPr>
            <a:xfrm>
              <a:off x="1828703" y="454820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3" name="타원 102"/>
            <p:cNvSpPr>
              <a:spLocks noChangeAspect="1"/>
            </p:cNvSpPr>
            <p:nvPr/>
          </p:nvSpPr>
          <p:spPr>
            <a:xfrm>
              <a:off x="1971579" y="454820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4" name="타원 103"/>
            <p:cNvSpPr>
              <a:spLocks noChangeAspect="1"/>
            </p:cNvSpPr>
            <p:nvPr/>
          </p:nvSpPr>
          <p:spPr>
            <a:xfrm>
              <a:off x="614257" y="4672024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5" name="타원 104"/>
            <p:cNvSpPr>
              <a:spLocks noChangeAspect="1"/>
            </p:cNvSpPr>
            <p:nvPr/>
          </p:nvSpPr>
          <p:spPr>
            <a:xfrm>
              <a:off x="757133" y="4672024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6" name="타원 105"/>
            <p:cNvSpPr>
              <a:spLocks noChangeAspect="1"/>
            </p:cNvSpPr>
            <p:nvPr/>
          </p:nvSpPr>
          <p:spPr>
            <a:xfrm>
              <a:off x="900009" y="4672024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8" name="타원 107"/>
            <p:cNvSpPr>
              <a:spLocks noChangeAspect="1"/>
            </p:cNvSpPr>
            <p:nvPr/>
          </p:nvSpPr>
          <p:spPr>
            <a:xfrm>
              <a:off x="1185761" y="4672024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9" name="타원 108"/>
            <p:cNvSpPr>
              <a:spLocks noChangeAspect="1"/>
            </p:cNvSpPr>
            <p:nvPr/>
          </p:nvSpPr>
          <p:spPr>
            <a:xfrm>
              <a:off x="1328637" y="4672024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1" name="타원 110"/>
            <p:cNvSpPr>
              <a:spLocks noChangeAspect="1"/>
            </p:cNvSpPr>
            <p:nvPr/>
          </p:nvSpPr>
          <p:spPr>
            <a:xfrm>
              <a:off x="1757265" y="4672024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2" name="타원 111"/>
            <p:cNvSpPr>
              <a:spLocks noChangeAspect="1"/>
            </p:cNvSpPr>
            <p:nvPr/>
          </p:nvSpPr>
          <p:spPr>
            <a:xfrm>
              <a:off x="1614389" y="4672024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4" name="타원 113"/>
            <p:cNvSpPr>
              <a:spLocks noChangeAspect="1"/>
            </p:cNvSpPr>
            <p:nvPr/>
          </p:nvSpPr>
          <p:spPr>
            <a:xfrm>
              <a:off x="2043017" y="4672024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5" name="타원 114"/>
            <p:cNvSpPr>
              <a:spLocks noChangeAspect="1"/>
            </p:cNvSpPr>
            <p:nvPr/>
          </p:nvSpPr>
          <p:spPr>
            <a:xfrm>
              <a:off x="1400075" y="40517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6" name="타원 115"/>
            <p:cNvSpPr>
              <a:spLocks noChangeAspect="1"/>
            </p:cNvSpPr>
            <p:nvPr/>
          </p:nvSpPr>
          <p:spPr>
            <a:xfrm>
              <a:off x="1044009" y="39290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8" name="타원 117"/>
            <p:cNvSpPr>
              <a:spLocks noChangeAspect="1"/>
            </p:cNvSpPr>
            <p:nvPr/>
          </p:nvSpPr>
          <p:spPr>
            <a:xfrm>
              <a:off x="615388" y="417559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9" name="타원 118"/>
            <p:cNvSpPr>
              <a:spLocks noChangeAspect="1"/>
            </p:cNvSpPr>
            <p:nvPr/>
          </p:nvSpPr>
          <p:spPr>
            <a:xfrm>
              <a:off x="1615510" y="3932705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0" name="타원 119"/>
            <p:cNvSpPr>
              <a:spLocks noChangeAspect="1"/>
            </p:cNvSpPr>
            <p:nvPr/>
          </p:nvSpPr>
          <p:spPr>
            <a:xfrm>
              <a:off x="1828703" y="40517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1" name="타원 120"/>
            <p:cNvSpPr>
              <a:spLocks noChangeAspect="1"/>
            </p:cNvSpPr>
            <p:nvPr/>
          </p:nvSpPr>
          <p:spPr>
            <a:xfrm>
              <a:off x="1615513" y="4176721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2" name="타원 121"/>
            <p:cNvSpPr>
              <a:spLocks noChangeAspect="1"/>
            </p:cNvSpPr>
            <p:nvPr/>
          </p:nvSpPr>
          <p:spPr>
            <a:xfrm>
              <a:off x="828571" y="4300545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3" name="타원 122"/>
            <p:cNvSpPr>
              <a:spLocks noChangeAspect="1"/>
            </p:cNvSpPr>
            <p:nvPr/>
          </p:nvSpPr>
          <p:spPr>
            <a:xfrm>
              <a:off x="1257199" y="4300545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4" name="타원 123"/>
            <p:cNvSpPr>
              <a:spLocks noChangeAspect="1"/>
            </p:cNvSpPr>
            <p:nvPr/>
          </p:nvSpPr>
          <p:spPr>
            <a:xfrm>
              <a:off x="758257" y="4424369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6" name="타원 125"/>
            <p:cNvSpPr>
              <a:spLocks noChangeAspect="1"/>
            </p:cNvSpPr>
            <p:nvPr/>
          </p:nvSpPr>
          <p:spPr>
            <a:xfrm>
              <a:off x="1829827" y="4300545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7" name="타원 126"/>
            <p:cNvSpPr>
              <a:spLocks noChangeAspect="1"/>
            </p:cNvSpPr>
            <p:nvPr/>
          </p:nvSpPr>
          <p:spPr>
            <a:xfrm>
              <a:off x="2044141" y="4176721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8" name="타원 127"/>
            <p:cNvSpPr>
              <a:spLocks noChangeAspect="1"/>
            </p:cNvSpPr>
            <p:nvPr/>
          </p:nvSpPr>
          <p:spPr>
            <a:xfrm>
              <a:off x="1042885" y="417559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9" name="타원 128"/>
            <p:cNvSpPr>
              <a:spLocks noChangeAspect="1"/>
            </p:cNvSpPr>
            <p:nvPr/>
          </p:nvSpPr>
          <p:spPr>
            <a:xfrm>
              <a:off x="829695" y="4552963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1" name="타원 130"/>
            <p:cNvSpPr>
              <a:spLocks noChangeAspect="1"/>
            </p:cNvSpPr>
            <p:nvPr/>
          </p:nvSpPr>
          <p:spPr>
            <a:xfrm>
              <a:off x="1901265" y="4424369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2" name="타원 131"/>
            <p:cNvSpPr>
              <a:spLocks noChangeAspect="1"/>
            </p:cNvSpPr>
            <p:nvPr/>
          </p:nvSpPr>
          <p:spPr>
            <a:xfrm>
              <a:off x="1471513" y="4424369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3" name="타원 132"/>
            <p:cNvSpPr>
              <a:spLocks noChangeAspect="1"/>
            </p:cNvSpPr>
            <p:nvPr/>
          </p:nvSpPr>
          <p:spPr>
            <a:xfrm>
              <a:off x="1042885" y="4672024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4" name="타원 133"/>
            <p:cNvSpPr>
              <a:spLocks noChangeAspect="1"/>
            </p:cNvSpPr>
            <p:nvPr/>
          </p:nvSpPr>
          <p:spPr>
            <a:xfrm>
              <a:off x="1257199" y="4548193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5" name="타원 134"/>
            <p:cNvSpPr>
              <a:spLocks noChangeAspect="1"/>
            </p:cNvSpPr>
            <p:nvPr/>
          </p:nvSpPr>
          <p:spPr>
            <a:xfrm>
              <a:off x="1685827" y="4548200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6" name="타원 135"/>
            <p:cNvSpPr>
              <a:spLocks noChangeAspect="1"/>
            </p:cNvSpPr>
            <p:nvPr/>
          </p:nvSpPr>
          <p:spPr>
            <a:xfrm>
              <a:off x="1471513" y="4670893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7" name="타원 136"/>
            <p:cNvSpPr>
              <a:spLocks noChangeAspect="1"/>
            </p:cNvSpPr>
            <p:nvPr/>
          </p:nvSpPr>
          <p:spPr>
            <a:xfrm>
              <a:off x="1900141" y="4670893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0000CC">
                    <a:shade val="67500"/>
                    <a:satMod val="115000"/>
                  </a:srgbClr>
                </a:gs>
                <a:gs pos="100000">
                  <a:srgbClr val="0000CC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8" name="타원 137"/>
            <p:cNvSpPr>
              <a:spLocks noChangeAspect="1"/>
            </p:cNvSpPr>
            <p:nvPr/>
          </p:nvSpPr>
          <p:spPr>
            <a:xfrm>
              <a:off x="1258323" y="4051766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타원 138"/>
            <p:cNvSpPr>
              <a:spLocks noChangeAspect="1"/>
            </p:cNvSpPr>
            <p:nvPr/>
          </p:nvSpPr>
          <p:spPr>
            <a:xfrm>
              <a:off x="1542951" y="4299421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40" name="타원 139"/>
            <p:cNvSpPr>
              <a:spLocks noChangeAspect="1"/>
            </p:cNvSpPr>
            <p:nvPr/>
          </p:nvSpPr>
          <p:spPr>
            <a:xfrm>
              <a:off x="1044009" y="4424369"/>
              <a:ext cx="144000" cy="144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43" name="직선 화살표 연결선 142"/>
          <p:cNvCxnSpPr>
            <a:stCxn id="32" idx="2"/>
            <a:endCxn id="131" idx="6"/>
          </p:cNvCxnSpPr>
          <p:nvPr/>
        </p:nvCxnSpPr>
        <p:spPr>
          <a:xfrm rot="10800000">
            <a:off x="2045266" y="4496370"/>
            <a:ext cx="1650531" cy="464505"/>
          </a:xfrm>
          <a:prstGeom prst="straightConnector1">
            <a:avLst/>
          </a:prstGeom>
          <a:ln w="19050">
            <a:solidFill>
              <a:srgbClr val="0000CC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35" idx="33"/>
            <a:endCxn id="60" idx="6"/>
          </p:cNvCxnSpPr>
          <p:nvPr/>
        </p:nvCxnSpPr>
        <p:spPr>
          <a:xfrm flipH="1" flipV="1">
            <a:off x="2116703" y="4123766"/>
            <a:ext cx="1240476" cy="57571"/>
          </a:xfrm>
          <a:prstGeom prst="straightConnector1">
            <a:avLst/>
          </a:prstGeom>
          <a:ln w="19050">
            <a:solidFill>
              <a:srgbClr val="FF0000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9" name="Picture 33" descr="26839f7"/>
          <p:cNvPicPr>
            <a:picLocks noChangeAspect="1" noChangeArrowheads="1"/>
          </p:cNvPicPr>
          <p:nvPr/>
        </p:nvPicPr>
        <p:blipFill>
          <a:blip r:embed="rId6" cstate="print"/>
          <a:srcRect l="8436" t="767" b="30666"/>
          <a:stretch>
            <a:fillRect/>
          </a:stretch>
        </p:blipFill>
        <p:spPr bwMode="auto">
          <a:xfrm>
            <a:off x="434311" y="4927774"/>
            <a:ext cx="1994549" cy="163755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</p:pic>
      <p:sp>
        <p:nvSpPr>
          <p:cNvPr id="150" name="Text Box 46"/>
          <p:cNvSpPr txBox="1">
            <a:spLocks noChangeArrowheads="1"/>
          </p:cNvSpPr>
          <p:nvPr/>
        </p:nvSpPr>
        <p:spPr bwMode="auto">
          <a:xfrm>
            <a:off x="2513707" y="5857892"/>
            <a:ext cx="915285" cy="336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 err="1" smtClean="0">
                <a:solidFill>
                  <a:prstClr val="black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AuPd</a:t>
            </a:r>
            <a:r>
              <a:rPr lang="en-US" altLang="ko-KR" sz="1600" b="1" dirty="0" smtClean="0">
                <a:solidFill>
                  <a:prstClr val="black"/>
                </a:solidFill>
                <a:latin typeface="Arial" pitchFamily="34" charset="0"/>
                <a:ea typeface="굴림" pitchFamily="50" charset="-127"/>
                <a:cs typeface="Arial" pitchFamily="34" charset="0"/>
              </a:rPr>
              <a:t>/C</a:t>
            </a:r>
          </a:p>
        </p:txBody>
      </p:sp>
      <p:cxnSp>
        <p:nvCxnSpPr>
          <p:cNvPr id="117" name="직선 화살표 연결선 116"/>
          <p:cNvCxnSpPr>
            <a:stCxn id="102" idx="2"/>
          </p:cNvCxnSpPr>
          <p:nvPr/>
        </p:nvCxnSpPr>
        <p:spPr>
          <a:xfrm rot="16200000" flipH="1">
            <a:off x="1046452" y="5171818"/>
            <a:ext cx="958396" cy="253839"/>
          </a:xfrm>
          <a:prstGeom prst="straightConnector1">
            <a:avLst/>
          </a:prstGeom>
          <a:ln w="19050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Text Box 166"/>
          <p:cNvSpPr txBox="1">
            <a:spLocks noChangeArrowheads="1"/>
          </p:cNvSpPr>
          <p:nvPr/>
        </p:nvSpPr>
        <p:spPr bwMode="auto">
          <a:xfrm>
            <a:off x="2757920" y="229422"/>
            <a:ext cx="3628160" cy="44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35998" tIns="35998" rIns="35998" bIns="35998" anchor="ctr" anchorCtr="0">
            <a:spAutoFit/>
          </a:bodyPr>
          <a:lstStyle/>
          <a:p>
            <a:pPr algn="ctr"/>
            <a:r>
              <a:rPr lang="ko-KR" altLang="en-US" sz="2400" dirty="0" err="1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탈귀금속</a:t>
            </a:r>
            <a:r>
              <a:rPr lang="ko-KR" altLang="en-US" sz="2400" dirty="0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 촉매용 </a:t>
            </a:r>
            <a:r>
              <a:rPr lang="ko-KR" altLang="en-US" sz="2400" dirty="0" err="1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나노소재</a:t>
            </a:r>
            <a:endParaRPr lang="en-US" altLang="ko-KR" sz="2000" dirty="0">
              <a:solidFill>
                <a:srgbClr val="000066"/>
              </a:solidFill>
              <a:latin typeface="Arial" pitchFamily="34" charset="0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1010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Text Box 166"/>
          <p:cNvSpPr txBox="1">
            <a:spLocks noChangeArrowheads="1"/>
          </p:cNvSpPr>
          <p:nvPr/>
        </p:nvSpPr>
        <p:spPr bwMode="auto">
          <a:xfrm>
            <a:off x="2604032" y="229422"/>
            <a:ext cx="3935936" cy="44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35998" tIns="35998" rIns="35998" bIns="35998" anchor="ctr" anchorCtr="0">
            <a:spAutoFit/>
          </a:bodyPr>
          <a:lstStyle/>
          <a:p>
            <a:pPr algn="ctr"/>
            <a:r>
              <a:rPr lang="ko-KR" altLang="en-US" sz="2400" dirty="0" err="1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탈희유원소</a:t>
            </a:r>
            <a:r>
              <a:rPr lang="ko-KR" altLang="en-US" sz="2400" dirty="0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 산업용 </a:t>
            </a:r>
            <a:r>
              <a:rPr lang="ko-KR" altLang="en-US" sz="2400" dirty="0" err="1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나노소재</a:t>
            </a:r>
            <a:endParaRPr lang="en-US" altLang="ko-KR" sz="2000" dirty="0">
              <a:solidFill>
                <a:srgbClr val="000066"/>
              </a:solidFill>
              <a:latin typeface="Arial" pitchFamily="34" charset="0"/>
              <a:ea typeface="HY견고딕" pitchFamily="18" charset="-127"/>
            </a:endParaRPr>
          </a:p>
        </p:txBody>
      </p:sp>
      <p:pic>
        <p:nvPicPr>
          <p:cNvPr id="2049" name="_x32059904" descr="EMB000019fc02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95450"/>
            <a:ext cx="2814638" cy="1932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_x31114400" descr="EMB000019fc02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695450"/>
            <a:ext cx="2490228" cy="1932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491880" y="3717033"/>
            <a:ext cx="2376264" cy="285752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pPr algn="r">
              <a:lnSpc>
                <a:spcPts val="1500"/>
              </a:lnSpc>
            </a:pPr>
            <a:r>
              <a:rPr lang="en-US" altLang="ko-KR" sz="1200" dirty="0" err="1" smtClean="0">
                <a:latin typeface="HY견고딕" pitchFamily="18" charset="-127"/>
                <a:ea typeface="HY견고딕" pitchFamily="18" charset="-127"/>
              </a:rPr>
              <a:t>CdSd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양자점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자외선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365nm)</a:t>
            </a:r>
            <a:endParaRPr lang="ko-KR" altLang="en-US" sz="10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27" name="_x163815976" descr="EMB00000bd4141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" t="3275" r="2214" b="3275"/>
          <a:stretch>
            <a:fillRect/>
          </a:stretch>
        </p:blipFill>
        <p:spPr bwMode="auto">
          <a:xfrm>
            <a:off x="6100088" y="1695449"/>
            <a:ext cx="2857630" cy="1932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804247" y="3717033"/>
            <a:ext cx="1642413" cy="285752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pPr algn="r">
              <a:lnSpc>
                <a:spcPts val="15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Au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양자점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자연광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0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95731" y="3717033"/>
            <a:ext cx="1460046" cy="285752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pPr algn="r">
              <a:lnSpc>
                <a:spcPts val="1500"/>
              </a:lnSpc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유연 디스플레이</a:t>
            </a:r>
            <a:endParaRPr lang="ko-KR" altLang="en-US" sz="100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66"/>
          <p:cNvSpPr txBox="1">
            <a:spLocks noChangeArrowheads="1"/>
          </p:cNvSpPr>
          <p:nvPr/>
        </p:nvSpPr>
        <p:spPr bwMode="auto">
          <a:xfrm>
            <a:off x="2869332" y="229422"/>
            <a:ext cx="3405342" cy="44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35998" tIns="35998" rIns="35998" bIns="35998" anchor="ctr" anchorCtr="0">
            <a:spAutoFit/>
          </a:bodyPr>
          <a:lstStyle/>
          <a:p>
            <a:pPr algn="ctr"/>
            <a:r>
              <a:rPr lang="ko-KR" altLang="en-US" sz="2400" dirty="0" err="1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저에너지</a:t>
            </a:r>
            <a:r>
              <a:rPr lang="ko-KR" altLang="en-US" sz="2400" dirty="0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 </a:t>
            </a:r>
            <a:r>
              <a:rPr lang="ko-KR" altLang="en-US" sz="2400" dirty="0" err="1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수처리</a:t>
            </a:r>
            <a:r>
              <a:rPr lang="ko-KR" altLang="en-US" sz="2400" dirty="0" smtClean="0">
                <a:solidFill>
                  <a:srgbClr val="000066"/>
                </a:solidFill>
                <a:latin typeface="Arial" pitchFamily="34" charset="0"/>
                <a:ea typeface="HY견고딕" pitchFamily="18" charset="-127"/>
              </a:rPr>
              <a:t> 시스템</a:t>
            </a:r>
            <a:endParaRPr lang="en-US" altLang="ko-KR" sz="2000" dirty="0">
              <a:solidFill>
                <a:srgbClr val="000066"/>
              </a:solidFill>
              <a:latin typeface="Arial" pitchFamily="34" charset="0"/>
              <a:ea typeface="HY견고딕" pitchFamily="18" charset="-127"/>
            </a:endParaRPr>
          </a:p>
        </p:txBody>
      </p:sp>
      <p:grpSp>
        <p:nvGrpSpPr>
          <p:cNvPr id="12" name="그룹 11"/>
          <p:cNvGrpSpPr>
            <a:grpSpLocks noChangeAspect="1"/>
          </p:cNvGrpSpPr>
          <p:nvPr/>
        </p:nvGrpSpPr>
        <p:grpSpPr>
          <a:xfrm>
            <a:off x="357158" y="2083307"/>
            <a:ext cx="3405261" cy="2000264"/>
            <a:chOff x="259464" y="2080771"/>
            <a:chExt cx="4241098" cy="2491237"/>
          </a:xfrm>
        </p:grpSpPr>
        <p:pic>
          <p:nvPicPr>
            <p:cNvPr id="13" name="Picture 1" descr="img003"/>
            <p:cNvPicPr>
              <a:picLocks noChangeAspect="1" noChangeArrowheads="1"/>
            </p:cNvPicPr>
            <p:nvPr/>
          </p:nvPicPr>
          <p:blipFill>
            <a:blip r:embed="rId2" cstate="print"/>
            <a:srcRect l="6299" t="15748" r="3937"/>
            <a:stretch>
              <a:fillRect/>
            </a:stretch>
          </p:blipFill>
          <p:spPr bwMode="auto">
            <a:xfrm>
              <a:off x="259464" y="2080771"/>
              <a:ext cx="4000528" cy="2491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13"/>
            <p:cNvSpPr txBox="1"/>
            <p:nvPr/>
          </p:nvSpPr>
          <p:spPr>
            <a:xfrm>
              <a:off x="727461" y="4005269"/>
              <a:ext cx="1296000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 anchor="ctr" anchorCtr="0">
              <a:noAutofit/>
            </a:bodyPr>
            <a:lstStyle/>
            <a:p>
              <a:r>
                <a:rPr lang="ko-KR" altLang="en-US" sz="1050" dirty="0" smtClean="0">
                  <a:latin typeface="HY견고딕" pitchFamily="18" charset="-127"/>
                  <a:ea typeface="HY견고딕" pitchFamily="18" charset="-127"/>
                </a:rPr>
                <a:t>부유물</a:t>
              </a:r>
              <a:r>
                <a:rPr lang="en-US" altLang="ko-KR" sz="105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050" dirty="0" smtClean="0">
                  <a:latin typeface="HY견고딕" pitchFamily="18" charset="-127"/>
                  <a:ea typeface="HY견고딕" pitchFamily="18" charset="-127"/>
                </a:rPr>
                <a:t>고체</a:t>
              </a:r>
              <a:r>
                <a:rPr lang="en-US" altLang="ko-KR" sz="1050" dirty="0" smtClean="0">
                  <a:latin typeface="HY견고딕" pitchFamily="18" charset="-127"/>
                  <a:ea typeface="HY견고딕" pitchFamily="18" charset="-127"/>
                </a:rPr>
                <a:t>)</a:t>
              </a:r>
              <a:endParaRPr lang="ko-KR" altLang="en-US" sz="1050" dirty="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13493" y="4231752"/>
              <a:ext cx="1296000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 anchor="ctr" anchorCtr="0">
              <a:noAutofit/>
            </a:bodyPr>
            <a:lstStyle/>
            <a:p>
              <a:r>
                <a:rPr lang="ko-KR" altLang="en-US" sz="1050" dirty="0" smtClean="0">
                  <a:latin typeface="HY견고딕" pitchFamily="18" charset="-127"/>
                  <a:ea typeface="HY견고딕" pitchFamily="18" charset="-127"/>
                </a:rPr>
                <a:t>거대분자</a:t>
              </a:r>
              <a:endParaRPr lang="ko-KR" altLang="en-US" sz="1050" dirty="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322699" y="4017438"/>
              <a:ext cx="1188000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 anchor="ctr" anchorCtr="0">
              <a:noAutofit/>
            </a:bodyPr>
            <a:lstStyle/>
            <a:p>
              <a:r>
                <a:rPr lang="ko-KR" altLang="en-US" sz="1050" dirty="0" smtClean="0">
                  <a:latin typeface="HY견고딕" pitchFamily="18" charset="-127"/>
                  <a:ea typeface="HY견고딕" pitchFamily="18" charset="-127"/>
                </a:rPr>
                <a:t>다가 이온</a:t>
              </a:r>
              <a:endParaRPr lang="ko-KR" altLang="en-US" sz="1050" dirty="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331166" y="4232038"/>
              <a:ext cx="1188000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 anchor="ctr" anchorCtr="0">
              <a:noAutofit/>
            </a:bodyPr>
            <a:lstStyle/>
            <a:p>
              <a:r>
                <a:rPr lang="ko-KR" altLang="en-US" sz="1050" dirty="0" smtClean="0">
                  <a:latin typeface="HY견고딕" pitchFamily="18" charset="-127"/>
                  <a:ea typeface="HY견고딕" pitchFamily="18" charset="-127"/>
                </a:rPr>
                <a:t>일가 이온</a:t>
              </a:r>
              <a:endParaRPr lang="ko-KR" altLang="en-US" sz="1050" dirty="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780562" y="4240505"/>
              <a:ext cx="720000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 anchor="ctr" anchorCtr="0">
              <a:noAutofit/>
            </a:bodyPr>
            <a:lstStyle/>
            <a:p>
              <a:r>
                <a:rPr lang="ko-KR" altLang="en-US" sz="1050" dirty="0" smtClean="0">
                  <a:latin typeface="HY견고딕" pitchFamily="18" charset="-127"/>
                  <a:ea typeface="HY견고딕" pitchFamily="18" charset="-127"/>
                </a:rPr>
                <a:t>물</a:t>
              </a:r>
              <a:r>
                <a:rPr lang="en-US" altLang="ko-KR" sz="105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050" dirty="0" smtClean="0">
                  <a:latin typeface="HY견고딕" pitchFamily="18" charset="-127"/>
                  <a:ea typeface="HY견고딕" pitchFamily="18" charset="-127"/>
                </a:rPr>
                <a:t>분자</a:t>
              </a:r>
              <a:r>
                <a:rPr lang="en-US" altLang="ko-KR" sz="1050" dirty="0" smtClean="0">
                  <a:latin typeface="HY견고딕" pitchFamily="18" charset="-127"/>
                  <a:ea typeface="HY견고딕" pitchFamily="18" charset="-127"/>
                </a:rPr>
                <a:t>)</a:t>
              </a:r>
              <a:endParaRPr lang="ko-KR" altLang="en-US" sz="105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-32" y="4681016"/>
            <a:ext cx="4072520" cy="2428892"/>
            <a:chOff x="285720" y="4500570"/>
            <a:chExt cx="4143913" cy="2567686"/>
          </a:xfrm>
        </p:grpSpPr>
        <p:graphicFrame>
          <p:nvGraphicFramePr>
            <p:cNvPr id="20" name="图表 3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53052656"/>
                </p:ext>
              </p:extLst>
            </p:nvPr>
          </p:nvGraphicFramePr>
          <p:xfrm>
            <a:off x="285720" y="4500570"/>
            <a:ext cx="3779897" cy="256768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21" name="TextBox 20"/>
            <p:cNvSpPr txBox="1"/>
            <p:nvPr/>
          </p:nvSpPr>
          <p:spPr>
            <a:xfrm>
              <a:off x="1087262" y="5620473"/>
              <a:ext cx="1780052" cy="744526"/>
            </a:xfrm>
            <a:prstGeom prst="irregularSeal2">
              <a:avLst/>
            </a:prstGeom>
            <a:gradFill flip="none" rotWithShape="1">
              <a:gsLst>
                <a:gs pos="0">
                  <a:schemeClr val="bg1"/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wrap="none" lIns="36000" tIns="36000" rIns="36000" bIns="0" rtlCol="0" anchor="ctr" anchorCtr="0">
              <a:spAutoFit/>
            </a:bodyPr>
            <a:lstStyle/>
            <a:p>
              <a:pPr algn="ctr"/>
              <a:r>
                <a:rPr lang="ko-KR" altLang="en-US" sz="900" dirty="0" smtClean="0">
                  <a:latin typeface="HY견고딕" pitchFamily="18" charset="-127"/>
                  <a:ea typeface="HY견고딕" pitchFamily="18" charset="-127"/>
                </a:rPr>
                <a:t>전기</a:t>
              </a:r>
              <a:r>
                <a:rPr lang="en-US" altLang="ko-KR" sz="9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900" dirty="0" smtClean="0">
                  <a:latin typeface="HY견고딕" pitchFamily="18" charset="-127"/>
                  <a:ea typeface="HY견고딕" pitchFamily="18" charset="-127"/>
                </a:rPr>
                <a:t>에너지</a:t>
              </a:r>
              <a:r>
                <a:rPr lang="en-US" altLang="ko-KR" sz="900" dirty="0" smtClean="0">
                  <a:latin typeface="HY견고딕" pitchFamily="18" charset="-127"/>
                  <a:ea typeface="HY견고딕" pitchFamily="18" charset="-127"/>
                </a:rPr>
                <a:t>)</a:t>
              </a:r>
            </a:p>
            <a:p>
              <a:pPr algn="ctr"/>
              <a:r>
                <a:rPr lang="en-US" altLang="ko-KR" sz="900" dirty="0" smtClean="0">
                  <a:latin typeface="HY견고딕" pitchFamily="18" charset="-127"/>
                  <a:ea typeface="HY견고딕" pitchFamily="18" charset="-127"/>
                </a:rPr>
                <a:t>55%</a:t>
              </a:r>
              <a:endParaRPr lang="ko-KR" altLang="en-US" sz="900" dirty="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49172" y="4896073"/>
              <a:ext cx="828000" cy="430887"/>
            </a:xfrm>
            <a:prstGeom prst="rect">
              <a:avLst/>
            </a:prstGeom>
            <a:noFill/>
          </p:spPr>
          <p:txBody>
            <a:bodyPr wrap="none" rtlCol="0" anchor="ctr" anchorCtr="0">
              <a:noAutofit/>
            </a:bodyPr>
            <a:lstStyle/>
            <a:p>
              <a:pPr algn="ctr"/>
              <a:r>
                <a:rPr lang="ko-KR" altLang="en-US" sz="900" dirty="0" smtClean="0">
                  <a:latin typeface="HY견고딕" pitchFamily="18" charset="-127"/>
                  <a:ea typeface="HY견고딕" pitchFamily="18" charset="-127"/>
                </a:rPr>
                <a:t>화학물질</a:t>
              </a:r>
              <a:endParaRPr lang="en-US" altLang="ko-KR" sz="900" dirty="0" smtClean="0"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900" dirty="0" smtClean="0">
                  <a:latin typeface="HY견고딕" pitchFamily="18" charset="-127"/>
                  <a:ea typeface="HY견고딕" pitchFamily="18" charset="-127"/>
                </a:rPr>
                <a:t>6%</a:t>
              </a:r>
              <a:endParaRPr lang="ko-KR" altLang="en-US" sz="900" dirty="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416559" y="4777855"/>
              <a:ext cx="576000" cy="430887"/>
            </a:xfrm>
            <a:prstGeom prst="rect">
              <a:avLst/>
            </a:prstGeom>
            <a:noFill/>
          </p:spPr>
          <p:txBody>
            <a:bodyPr wrap="none" rtlCol="0" anchor="ctr" anchorCtr="0">
              <a:noAutofit/>
            </a:bodyPr>
            <a:lstStyle/>
            <a:p>
              <a:pPr algn="ctr"/>
              <a:r>
                <a:rPr lang="ko-KR" altLang="en-US" sz="900" dirty="0" smtClean="0">
                  <a:latin typeface="HY견고딕" pitchFamily="18" charset="-127"/>
                  <a:ea typeface="HY견고딕" pitchFamily="18" charset="-127"/>
                </a:rPr>
                <a:t>기타</a:t>
              </a:r>
              <a:endParaRPr lang="en-US" altLang="ko-KR" sz="900" dirty="0" smtClean="0"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900" dirty="0" smtClean="0">
                  <a:latin typeface="HY견고딕" pitchFamily="18" charset="-127"/>
                  <a:ea typeface="HY견고딕" pitchFamily="18" charset="-127"/>
                </a:rPr>
                <a:t>10%</a:t>
              </a:r>
              <a:endParaRPr lang="ko-KR" altLang="en-US" sz="900" dirty="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945728" y="4714884"/>
              <a:ext cx="648000" cy="430887"/>
            </a:xfrm>
            <a:prstGeom prst="rect">
              <a:avLst/>
            </a:prstGeom>
            <a:noFill/>
          </p:spPr>
          <p:txBody>
            <a:bodyPr wrap="none" rtlCol="0" anchor="ctr" anchorCtr="0">
              <a:noAutofit/>
            </a:bodyPr>
            <a:lstStyle/>
            <a:p>
              <a:pPr algn="ctr"/>
              <a:r>
                <a:rPr lang="ko-KR" altLang="en-US" sz="900" dirty="0" smtClean="0">
                  <a:latin typeface="HY견고딕" pitchFamily="18" charset="-127"/>
                  <a:ea typeface="HY견고딕" pitchFamily="18" charset="-127"/>
                </a:rPr>
                <a:t>유지보수</a:t>
              </a:r>
              <a:endParaRPr lang="en-US" altLang="ko-KR" sz="900" dirty="0" smtClean="0"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900" dirty="0" smtClean="0">
                  <a:latin typeface="HY견고딕" pitchFamily="18" charset="-127"/>
                  <a:ea typeface="HY견고딕" pitchFamily="18" charset="-127"/>
                </a:rPr>
                <a:t>6%</a:t>
              </a:r>
              <a:endParaRPr lang="ko-KR" altLang="en-US" sz="900" dirty="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523187" y="4756735"/>
              <a:ext cx="540000" cy="430887"/>
            </a:xfrm>
            <a:prstGeom prst="rect">
              <a:avLst/>
            </a:prstGeom>
            <a:noFill/>
          </p:spPr>
          <p:txBody>
            <a:bodyPr wrap="none" rtlCol="0" anchor="ctr" anchorCtr="0">
              <a:noAutofit/>
            </a:bodyPr>
            <a:lstStyle/>
            <a:p>
              <a:pPr algn="ctr"/>
              <a:r>
                <a:rPr lang="ko-KR" altLang="en-US" sz="900" dirty="0" smtClean="0">
                  <a:latin typeface="HY견고딕" pitchFamily="18" charset="-127"/>
                  <a:ea typeface="HY견고딕" pitchFamily="18" charset="-127"/>
                </a:rPr>
                <a:t>인허가</a:t>
              </a:r>
              <a:endParaRPr lang="en-US" altLang="ko-KR" sz="900" dirty="0" smtClean="0"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900" dirty="0" smtClean="0">
                  <a:latin typeface="HY견고딕" pitchFamily="18" charset="-127"/>
                  <a:ea typeface="HY견고딕" pitchFamily="18" charset="-127"/>
                </a:rPr>
                <a:t>2%</a:t>
              </a:r>
              <a:endParaRPr lang="ko-KR" altLang="en-US" sz="900" dirty="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902572" y="4900405"/>
              <a:ext cx="576000" cy="430887"/>
            </a:xfrm>
            <a:prstGeom prst="rect">
              <a:avLst/>
            </a:prstGeom>
            <a:noFill/>
          </p:spPr>
          <p:txBody>
            <a:bodyPr wrap="none" rtlCol="0" anchor="ctr" anchorCtr="0">
              <a:noAutofit/>
            </a:bodyPr>
            <a:lstStyle/>
            <a:p>
              <a:pPr algn="ctr"/>
              <a:r>
                <a:rPr lang="ko-KR" altLang="en-US" sz="900" dirty="0" smtClean="0">
                  <a:latin typeface="HY견고딕" pitchFamily="18" charset="-127"/>
                  <a:ea typeface="HY견고딕" pitchFamily="18" charset="-127"/>
                </a:rPr>
                <a:t>인건비</a:t>
              </a:r>
              <a:endParaRPr lang="en-US" altLang="ko-KR" sz="900" dirty="0" smtClean="0"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900" dirty="0" smtClean="0">
                  <a:latin typeface="HY견고딕" pitchFamily="18" charset="-127"/>
                  <a:ea typeface="HY견고딕" pitchFamily="18" charset="-127"/>
                </a:rPr>
                <a:t>6%</a:t>
              </a:r>
              <a:endParaRPr lang="ko-KR" altLang="en-US" sz="900" dirty="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266024" y="5122876"/>
              <a:ext cx="720000" cy="430887"/>
            </a:xfrm>
            <a:prstGeom prst="rect">
              <a:avLst/>
            </a:prstGeom>
            <a:noFill/>
          </p:spPr>
          <p:txBody>
            <a:bodyPr wrap="none" rtlCol="0" anchor="ctr" anchorCtr="0">
              <a:noAutofit/>
            </a:bodyPr>
            <a:lstStyle/>
            <a:p>
              <a:pPr algn="ctr"/>
              <a:r>
                <a:rPr lang="ko-KR" altLang="en-US" sz="900" dirty="0" smtClean="0">
                  <a:latin typeface="HY견고딕" pitchFamily="18" charset="-127"/>
                  <a:ea typeface="HY견고딕" pitchFamily="18" charset="-127"/>
                </a:rPr>
                <a:t>폐기비용</a:t>
              </a:r>
              <a:endParaRPr lang="en-US" altLang="ko-KR" sz="900" dirty="0" smtClean="0"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900" dirty="0" smtClean="0">
                  <a:latin typeface="HY견고딕" pitchFamily="18" charset="-127"/>
                  <a:ea typeface="HY견고딕" pitchFamily="18" charset="-127"/>
                </a:rPr>
                <a:t>4%</a:t>
              </a:r>
              <a:endParaRPr lang="ko-KR" altLang="en-US" sz="900" dirty="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411405" y="5572140"/>
              <a:ext cx="1018228" cy="430887"/>
            </a:xfrm>
            <a:prstGeom prst="rect">
              <a:avLst/>
            </a:prstGeom>
            <a:noFill/>
          </p:spPr>
          <p:txBody>
            <a:bodyPr wrap="none" rtlCol="0" anchor="ctr" anchorCtr="0">
              <a:noAutofit/>
            </a:bodyPr>
            <a:lstStyle/>
            <a:p>
              <a:pPr algn="ctr"/>
              <a:r>
                <a:rPr lang="ko-KR" altLang="en-US" sz="900" dirty="0" smtClean="0">
                  <a:latin typeface="HY견고딕" pitchFamily="18" charset="-127"/>
                  <a:ea typeface="HY견고딕" pitchFamily="18" charset="-127"/>
                </a:rPr>
                <a:t>카트리지 교환</a:t>
              </a:r>
              <a:endParaRPr lang="en-US" altLang="ko-KR" sz="900" dirty="0" smtClean="0"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900" b="1" dirty="0" smtClean="0">
                  <a:latin typeface="Arial" pitchFamily="34" charset="0"/>
                  <a:ea typeface="HY견고딕" pitchFamily="18" charset="-127"/>
                  <a:cs typeface="Arial" pitchFamily="34" charset="0"/>
                </a:rPr>
                <a:t>RO</a:t>
              </a:r>
              <a:r>
                <a:rPr lang="en-US" altLang="ko-KR" sz="900" dirty="0" smtClean="0">
                  <a:latin typeface="Arial" pitchFamily="34" charset="0"/>
                  <a:ea typeface="HY견고딕" pitchFamily="18" charset="-127"/>
                  <a:cs typeface="Arial" pitchFamily="34" charset="0"/>
                </a:rPr>
                <a:t> </a:t>
              </a:r>
              <a:r>
                <a:rPr lang="ko-KR" altLang="en-US" sz="900" dirty="0" err="1" smtClean="0">
                  <a:latin typeface="HY견고딕" pitchFamily="18" charset="-127"/>
                  <a:ea typeface="HY견고딕" pitchFamily="18" charset="-127"/>
                </a:rPr>
                <a:t>멤브레인</a:t>
              </a:r>
              <a:r>
                <a:rPr lang="ko-KR" altLang="en-US" sz="900" dirty="0" smtClean="0">
                  <a:latin typeface="HY견고딕" pitchFamily="18" charset="-127"/>
                  <a:ea typeface="HY견고딕" pitchFamily="18" charset="-127"/>
                </a:rPr>
                <a:t> 교체</a:t>
              </a:r>
              <a:endParaRPr lang="en-US" altLang="ko-KR" sz="900" dirty="0" smtClean="0"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900" dirty="0" smtClean="0">
                  <a:latin typeface="HY견고딕" pitchFamily="18" charset="-127"/>
                  <a:ea typeface="HY견고딕" pitchFamily="18" charset="-127"/>
                </a:rPr>
                <a:t>11%</a:t>
              </a:r>
              <a:endParaRPr lang="ko-KR" altLang="en-US" sz="9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29" name="Rectangle 5"/>
          <p:cNvSpPr>
            <a:spLocks noChangeArrowheads="1"/>
          </p:cNvSpPr>
          <p:nvPr/>
        </p:nvSpPr>
        <p:spPr bwMode="auto">
          <a:xfrm>
            <a:off x="428596" y="4218438"/>
            <a:ext cx="3600000" cy="684000"/>
          </a:xfrm>
          <a:prstGeom prst="round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44000" rIns="144000" anchor="ctr" anchorCtr="0">
            <a:noAutofit/>
          </a:bodyPr>
          <a:lstStyle/>
          <a:p>
            <a:pPr marL="342900" indent="-342900" algn="ctr">
              <a:lnSpc>
                <a:spcPts val="1500"/>
              </a:lnSpc>
              <a:buClr>
                <a:srgbClr val="0000FF"/>
              </a:buClr>
              <a:buSzPct val="135000"/>
            </a:pPr>
            <a:r>
              <a:rPr lang="en-US" altLang="ko-KR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50% </a:t>
            </a:r>
            <a:r>
              <a:rPr lang="ko-KR" altLang="en-US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회수율 기준 최소에너지</a:t>
            </a:r>
            <a:r>
              <a:rPr lang="en-US" altLang="ko-KR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(</a:t>
            </a:r>
            <a:r>
              <a:rPr lang="ko-KR" altLang="en-US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이론</a:t>
            </a:r>
            <a:r>
              <a:rPr lang="en-US" altLang="ko-KR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): </a:t>
            </a:r>
            <a:r>
              <a:rPr lang="en-US" altLang="ko-KR" sz="1200" dirty="0">
                <a:solidFill>
                  <a:srgbClr val="FF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1 kWh/m</a:t>
            </a:r>
            <a:r>
              <a:rPr lang="en-US" altLang="ko-KR" sz="1200" baseline="30000" dirty="0">
                <a:solidFill>
                  <a:srgbClr val="FF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3</a:t>
            </a:r>
          </a:p>
          <a:p>
            <a:pPr marL="342900" indent="-342900" algn="ctr">
              <a:lnSpc>
                <a:spcPts val="1500"/>
              </a:lnSpc>
              <a:buClr>
                <a:srgbClr val="0000FF"/>
              </a:buClr>
              <a:buSzPct val="135000"/>
            </a:pPr>
            <a:r>
              <a:rPr lang="ko-KR" altLang="en-US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실제 한계</a:t>
            </a:r>
            <a:r>
              <a:rPr lang="en-US" altLang="ko-KR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: </a:t>
            </a:r>
            <a:r>
              <a:rPr lang="en-US" altLang="ko-KR" sz="1200" dirty="0" smtClean="0">
                <a:solidFill>
                  <a:srgbClr val="FF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1.5 kWh/m</a:t>
            </a:r>
            <a:r>
              <a:rPr lang="en-US" altLang="ko-KR" sz="1200" baseline="30000" dirty="0" smtClean="0">
                <a:solidFill>
                  <a:srgbClr val="FF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3</a:t>
            </a:r>
            <a:r>
              <a:rPr lang="en-US" altLang="ko-KR" sz="1200" dirty="0" smtClean="0">
                <a:solidFill>
                  <a:srgbClr val="FF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 </a:t>
            </a:r>
            <a:r>
              <a:rPr lang="ko-KR" altLang="en-US" sz="1200" dirty="0" smtClean="0">
                <a:solidFill>
                  <a:srgbClr val="FF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이상</a:t>
            </a:r>
            <a:endParaRPr lang="en-US" altLang="ko-KR" sz="1200" dirty="0">
              <a:solidFill>
                <a:srgbClr val="FF0000"/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  <a:p>
            <a:pPr marL="342900" indent="-342900" algn="ctr">
              <a:lnSpc>
                <a:spcPts val="1500"/>
              </a:lnSpc>
              <a:buClr>
                <a:srgbClr val="0000FF"/>
              </a:buClr>
              <a:buSzPct val="135000"/>
            </a:pPr>
            <a:r>
              <a:rPr lang="ko-KR" altLang="en-US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도달 목표</a:t>
            </a:r>
            <a:r>
              <a:rPr lang="en-US" altLang="ko-KR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:  </a:t>
            </a:r>
            <a:r>
              <a:rPr lang="en-US" altLang="ko-KR" sz="1200" dirty="0" smtClean="0">
                <a:solidFill>
                  <a:srgbClr val="FF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1.5~2 kWh/m</a:t>
            </a:r>
            <a:r>
              <a:rPr lang="en-US" altLang="ko-KR" sz="1200" baseline="30000" dirty="0" smtClean="0">
                <a:solidFill>
                  <a:srgbClr val="FF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3</a:t>
            </a:r>
            <a:endParaRPr lang="en-US" altLang="ko-KR" sz="1200" dirty="0"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213908"/>
            <a:ext cx="998999" cy="13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63776" y="3810904"/>
            <a:ext cx="2820248" cy="1556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/>
          <a:srcRect b="7260"/>
          <a:stretch>
            <a:fillRect/>
          </a:stretch>
        </p:blipFill>
        <p:spPr bwMode="auto">
          <a:xfrm>
            <a:off x="7564227" y="4699965"/>
            <a:ext cx="1116000" cy="841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 cstate="print"/>
          <a:srcRect b="10936"/>
          <a:stretch>
            <a:fillRect/>
          </a:stretch>
        </p:blipFill>
        <p:spPr bwMode="auto">
          <a:xfrm>
            <a:off x="7564227" y="3833615"/>
            <a:ext cx="1116000" cy="838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TextBox 34"/>
          <p:cNvSpPr txBox="1"/>
          <p:nvPr/>
        </p:nvSpPr>
        <p:spPr>
          <a:xfrm>
            <a:off x="4500562" y="5639322"/>
            <a:ext cx="4214842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ko-KR" altLang="en-US" sz="1600" dirty="0" err="1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나노구조를</a:t>
            </a:r>
            <a:r>
              <a:rPr lang="ko-KR" altLang="en-US" sz="16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 이용한 </a:t>
            </a:r>
            <a:r>
              <a:rPr lang="ko-KR" altLang="en-US" sz="1600" dirty="0" err="1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비전통</a:t>
            </a:r>
            <a:r>
              <a:rPr lang="ko-KR" altLang="en-US" sz="16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 방식의 </a:t>
            </a:r>
            <a:r>
              <a:rPr lang="ko-KR" altLang="en-US" sz="1600" dirty="0" err="1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저에너지</a:t>
            </a:r>
            <a:r>
              <a:rPr lang="ko-KR" altLang="en-US" sz="16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 </a:t>
            </a:r>
            <a:r>
              <a:rPr lang="ko-KR" altLang="en-US" sz="1600" dirty="0" err="1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소모형</a:t>
            </a:r>
            <a:r>
              <a:rPr lang="ko-KR" altLang="en-US" sz="16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 고효율 </a:t>
            </a:r>
            <a:r>
              <a:rPr lang="ko-KR" altLang="en-US" sz="1600" dirty="0" err="1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수처리</a:t>
            </a:r>
            <a:r>
              <a:rPr lang="ko-KR" altLang="en-US" sz="16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 시스템</a:t>
            </a:r>
            <a:endParaRPr lang="en-US" altLang="ko-KR" sz="1600" dirty="0" smtClean="0">
              <a:latin typeface="Arial" pitchFamily="34" charset="0"/>
              <a:ea typeface="HY견고딕" pitchFamily="18" charset="-127"/>
              <a:cs typeface="Arial" pitchFamily="34" charset="0"/>
            </a:endParaRPr>
          </a:p>
          <a:p>
            <a:pPr algn="ctr">
              <a:lnSpc>
                <a:spcPts val="2000"/>
              </a:lnSpc>
            </a:pPr>
            <a:r>
              <a:rPr lang="ko-KR" altLang="en-US" sz="1600" dirty="0" smtClean="0">
                <a:solidFill>
                  <a:srgbClr val="FF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도달 목표</a:t>
            </a:r>
            <a:r>
              <a:rPr lang="en-US" altLang="ko-KR" sz="1600" dirty="0" smtClean="0">
                <a:solidFill>
                  <a:srgbClr val="FF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: 0.2~0.8 kWh/m</a:t>
            </a:r>
            <a:r>
              <a:rPr lang="en-US" altLang="ko-KR" sz="1600" baseline="30000" dirty="0" smtClean="0">
                <a:solidFill>
                  <a:srgbClr val="FF000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3</a:t>
            </a:r>
            <a:endParaRPr lang="en-US" altLang="ko-KR" sz="1600" dirty="0" smtClean="0">
              <a:latin typeface="Arial" pitchFamily="34" charset="0"/>
              <a:ea typeface="HY견고딕" pitchFamily="18" charset="-127"/>
              <a:cs typeface="Arial" pitchFamily="34" charset="0"/>
            </a:endParaRPr>
          </a:p>
          <a:p>
            <a:pPr algn="ctr">
              <a:lnSpc>
                <a:spcPts val="2000"/>
              </a:lnSpc>
            </a:pPr>
            <a:r>
              <a:rPr lang="en-US" altLang="ko-KR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(</a:t>
            </a:r>
            <a:r>
              <a:rPr lang="ko-KR" altLang="en-US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예</a:t>
            </a:r>
            <a:r>
              <a:rPr lang="en-US" altLang="ko-KR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: </a:t>
            </a:r>
            <a:r>
              <a:rPr lang="ko-KR" altLang="en-US" sz="1200" dirty="0" err="1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탄소나노튜브를</a:t>
            </a:r>
            <a:r>
              <a:rPr lang="ko-KR" altLang="en-US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 활용한 </a:t>
            </a:r>
            <a:r>
              <a:rPr lang="ko-KR" altLang="en-US" sz="1200" dirty="0" err="1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축전식</a:t>
            </a:r>
            <a:r>
              <a:rPr lang="ko-KR" altLang="en-US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 탈염장치</a:t>
            </a:r>
            <a:r>
              <a:rPr lang="en-US" altLang="ko-KR" sz="1200" dirty="0" smtClean="0">
                <a:latin typeface="Arial" pitchFamily="34" charset="0"/>
                <a:ea typeface="HY견고딕" pitchFamily="18" charset="-127"/>
                <a:cs typeface="Arial" pitchFamily="34" charset="0"/>
              </a:rPr>
              <a:t>)</a:t>
            </a:r>
            <a:endParaRPr lang="ko-KR" altLang="en-US" sz="1200" dirty="0"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pic>
        <p:nvPicPr>
          <p:cNvPr id="33" name="Picture 4" descr="http://img.seoul.co.kr/img/upload/2008/07/09/SSI_20080709184341_V.jpg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" t="37861" r="4515" b="26234"/>
          <a:stretch/>
        </p:blipFill>
        <p:spPr bwMode="auto">
          <a:xfrm>
            <a:off x="5545589" y="918371"/>
            <a:ext cx="3106615" cy="2274278"/>
          </a:xfrm>
          <a:prstGeom prst="rect">
            <a:avLst/>
          </a:prstGeom>
          <a:ln w="6350" cap="sq">
            <a:solidFill>
              <a:schemeClr val="tx1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1679" y="802046"/>
            <a:ext cx="2763831" cy="1277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ctl00_ContentPlaceHolder_imgExpanded" descr="http://www.water-technology.net/projects/minjurdesalination/images/3-minjur-desalination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83560" y="922089"/>
            <a:ext cx="1928826" cy="1224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59B8E8"/>
        </a:solidFill>
        <a:ln w="9525">
          <a:noFill/>
          <a:round/>
          <a:headEnd/>
          <a:tailEnd/>
        </a:ln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>
          <a:defRPr/>
        </a:defPPr>
      </a:lstStyle>
    </a:spDef>
  </a:objectDefaults>
  <a:extraClrSchemeLst/>
</a:theme>
</file>

<file path=ppt/theme/theme2.xml><?xml version="1.0" encoding="utf-8"?>
<a:theme xmlns:a="http://schemas.openxmlformats.org/drawingml/2006/main" name="1_Gpitch Design Template made by Gil, Ise">
  <a:themeElements>
    <a:clrScheme name="사용자 지정 18">
      <a:dk1>
        <a:sysClr val="windowText" lastClr="000000"/>
      </a:dk1>
      <a:lt1>
        <a:sysClr val="window" lastClr="FFFFFF"/>
      </a:lt1>
      <a:dk2>
        <a:srgbClr val="00B440"/>
      </a:dk2>
      <a:lt2>
        <a:srgbClr val="005E22"/>
      </a:lt2>
      <a:accent1>
        <a:srgbClr val="00ABB4"/>
      </a:accent1>
      <a:accent2>
        <a:srgbClr val="005A5E"/>
      </a:accent2>
      <a:accent3>
        <a:srgbClr val="0072F0"/>
      </a:accent3>
      <a:accent4>
        <a:srgbClr val="00499A"/>
      </a:accent4>
      <a:accent5>
        <a:srgbClr val="6E41FF"/>
      </a:accent5>
      <a:accent6>
        <a:srgbClr val="3800EA"/>
      </a:accent6>
      <a:hlink>
        <a:srgbClr val="BFBFBF"/>
      </a:hlink>
      <a:folHlink>
        <a:srgbClr val="787878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19472</TotalTime>
  <Words>179</Words>
  <Application>Microsoft Office PowerPoint</Application>
  <PresentationFormat>화면 슬라이드 쇼(4:3)</PresentationFormat>
  <Paragraphs>46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7</vt:i4>
      </vt:variant>
    </vt:vector>
  </HeadingPairs>
  <TitlesOfParts>
    <vt:vector size="17" baseType="lpstr">
      <vt:lpstr>HY견고딕</vt:lpstr>
      <vt:lpstr>굴림</vt:lpstr>
      <vt:lpstr>맑은 고딕</vt:lpstr>
      <vt:lpstr>산돌고딕 M</vt:lpstr>
      <vt:lpstr>산돌고딕B</vt:lpstr>
      <vt:lpstr>Arial</vt:lpstr>
      <vt:lpstr>Trebuchet MS</vt:lpstr>
      <vt:lpstr>1_Office 테마</vt:lpstr>
      <vt:lpstr>1_Gpitch Design Template made by Gil, Ise</vt:lpstr>
      <vt:lpstr>4_Office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admin</dc:creator>
  <cp:lastModifiedBy>USER</cp:lastModifiedBy>
  <cp:revision>1503</cp:revision>
  <cp:lastPrinted>2015-02-06T01:26:57Z</cp:lastPrinted>
  <dcterms:created xsi:type="dcterms:W3CDTF">2014-09-18T05:39:59Z</dcterms:created>
  <dcterms:modified xsi:type="dcterms:W3CDTF">2015-04-28T02:35:34Z</dcterms:modified>
</cp:coreProperties>
</file>