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8" r:id="rId10"/>
    <p:sldId id="269" r:id="rId11"/>
    <p:sldId id="270" r:id="rId12"/>
    <p:sldId id="271" r:id="rId13"/>
    <p:sldId id="288" r:id="rId14"/>
    <p:sldId id="272" r:id="rId15"/>
    <p:sldId id="273" r:id="rId16"/>
    <p:sldId id="287" r:id="rId17"/>
    <p:sldId id="274" r:id="rId18"/>
    <p:sldId id="265" r:id="rId19"/>
    <p:sldId id="275" r:id="rId20"/>
    <p:sldId id="276" r:id="rId21"/>
    <p:sldId id="286" r:id="rId22"/>
    <p:sldId id="277" r:id="rId23"/>
    <p:sldId id="278" r:id="rId24"/>
    <p:sldId id="279" r:id="rId25"/>
    <p:sldId id="285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26" y="-6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42925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88154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909071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4838301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253340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219051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5484182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5894308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271130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7342057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3351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D2C49-02BF-4733-83AD-6BAE26BE9AAC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19CDF-9591-41E7-9602-BBC58DEE5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0300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2015년\20150902_산업통상자원부 정상봉 주무관 (044-200-5522)\1-1차\01메인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3532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2015년\20150902_산업통상자원부 정상봉 주무관 (044-200-5522)\1-1차\02목차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4161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2015년\20150902_산업통상자원부\1차\03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9233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2015년\20150902_산업통상자원부 정상봉 주무관 (044-200-5522)\1-1차\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2015년\20150902_산업통상자원부 정상봉 주무관 (044-200-5522)\1-1차\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89908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2015년\20150902_산업통상자원부 정상봉 주무관 (044-200-5522)\1-1차\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859178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:\2015년\20150902_산업통상자원부 정상봉 주무관 (044-200-5522)\1-1차\06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40808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2015년\20150902_산업통상자원부\1차\03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9585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2015년\20150902_산업통상자원부 정상봉 주무관 (044-200-5522)\1-1차\11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4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15669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2015년\20150902_산업통상자원부 정상봉 주무관 (044-200-5522)\1-1차\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5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183606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50902_산업통상자원부 정상봉 주무관\1차\03간지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6552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6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983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7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24658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20150902_산업통상자원부 정상봉 주무관\1차\03간지 copy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988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8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62180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2015년\20150902_산업통상자원부 정상봉 주무관 (044-200-5522)\1-2차\15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9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75485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20150902_산업통상자원부 정상봉 주무관\1차\03간지 copy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7535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10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4941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dministrator\Desktop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11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5969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tor\Desktop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12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88805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tor\Desktop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13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90542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istrator\Desktop\20150902_산업통상자원부 정상봉 주무관\1차\03간지 copy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4346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istrator\Desktop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14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77220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istrator\Desktop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15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1622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istrator\Desktop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16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51869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tor\Desktop\20150902_산업통상자원부 정상봉 주무관\1차\03간지 copy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3651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istrator\Desktop\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17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60776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istrator\Desktop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18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40225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19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5156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20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214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2015년\20150902_산업통상자원부\1차\99엔딩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4108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20</Words>
  <Application>Microsoft Office PowerPoint</Application>
  <PresentationFormat>화면 슬라이드 쇼(4:3)</PresentationFormat>
  <Paragraphs>20</Paragraphs>
  <Slides>30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1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ASA</dc:creator>
  <cp:lastModifiedBy>ASA</cp:lastModifiedBy>
  <cp:revision>23</cp:revision>
  <dcterms:created xsi:type="dcterms:W3CDTF">2015-09-03T01:34:50Z</dcterms:created>
  <dcterms:modified xsi:type="dcterms:W3CDTF">2015-09-07T08:10:51Z</dcterms:modified>
</cp:coreProperties>
</file>