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</p:sldIdLst>
  <p:sldSz cx="9144000" cy="6858000" type="screen4x3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10" d="100"/>
          <a:sy n="110" d="100"/>
        </p:scale>
        <p:origin x="-1644" y="-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CD14CE-78C6-48A3-82AF-29C99F3EEB3E}" type="datetimeFigureOut">
              <a:rPr lang="ko-KR" altLang="en-US" smtClean="0"/>
              <a:t>2015-07-15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272CD1-0796-4B13-A16A-91FC07B3A29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1726439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CD14CE-78C6-48A3-82AF-29C99F3EEB3E}" type="datetimeFigureOut">
              <a:rPr lang="ko-KR" altLang="en-US" smtClean="0"/>
              <a:t>2015-07-15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272CD1-0796-4B13-A16A-91FC07B3A29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0783412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CD14CE-78C6-48A3-82AF-29C99F3EEB3E}" type="datetimeFigureOut">
              <a:rPr lang="ko-KR" altLang="en-US" smtClean="0"/>
              <a:t>2015-07-15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272CD1-0796-4B13-A16A-91FC07B3A29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71883938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CD14CE-78C6-48A3-82AF-29C99F3EEB3E}" type="datetimeFigureOut">
              <a:rPr lang="ko-KR" altLang="en-US" smtClean="0"/>
              <a:t>2015-07-15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272CD1-0796-4B13-A16A-91FC07B3A29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6021504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CD14CE-78C6-48A3-82AF-29C99F3EEB3E}" type="datetimeFigureOut">
              <a:rPr lang="ko-KR" altLang="en-US" smtClean="0"/>
              <a:t>2015-07-15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272CD1-0796-4B13-A16A-91FC07B3A29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01221115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CD14CE-78C6-48A3-82AF-29C99F3EEB3E}" type="datetimeFigureOut">
              <a:rPr lang="ko-KR" altLang="en-US" smtClean="0"/>
              <a:t>2015-07-15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272CD1-0796-4B13-A16A-91FC07B3A29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26184030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CD14CE-78C6-48A3-82AF-29C99F3EEB3E}" type="datetimeFigureOut">
              <a:rPr lang="ko-KR" altLang="en-US" smtClean="0"/>
              <a:t>2015-07-15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272CD1-0796-4B13-A16A-91FC07B3A29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02839299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CD14CE-78C6-48A3-82AF-29C99F3EEB3E}" type="datetimeFigureOut">
              <a:rPr lang="ko-KR" altLang="en-US" smtClean="0"/>
              <a:t>2015-07-15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272CD1-0796-4B13-A16A-91FC07B3A29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72000956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CD14CE-78C6-48A3-82AF-29C99F3EEB3E}" type="datetimeFigureOut">
              <a:rPr lang="ko-KR" altLang="en-US" smtClean="0"/>
              <a:t>2015-07-15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272CD1-0796-4B13-A16A-91FC07B3A29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12542756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CD14CE-78C6-48A3-82AF-29C99F3EEB3E}" type="datetimeFigureOut">
              <a:rPr lang="ko-KR" altLang="en-US" smtClean="0"/>
              <a:t>2015-07-15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272CD1-0796-4B13-A16A-91FC07B3A29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7607681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CD14CE-78C6-48A3-82AF-29C99F3EEB3E}" type="datetimeFigureOut">
              <a:rPr lang="ko-KR" altLang="en-US" smtClean="0"/>
              <a:t>2015-07-15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272CD1-0796-4B13-A16A-91FC07B3A29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10888815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ECD14CE-78C6-48A3-82AF-29C99F3EEB3E}" type="datetimeFigureOut">
              <a:rPr lang="ko-KR" altLang="en-US" smtClean="0"/>
              <a:t>2015-07-15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7272CD1-0796-4B13-A16A-91FC07B3A29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0554050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ko-KR" altLang="en-US"/>
          </a:p>
        </p:txBody>
      </p:sp>
      <p:pic>
        <p:nvPicPr>
          <p:cNvPr id="3074" name="Picture 2" descr="C:\Users\com\Desktop\규제포털 발표자료\4차\외국인투자관련 정보 서비스 수정4차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549487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ko-KR" altLang="en-US"/>
          </a:p>
        </p:txBody>
      </p:sp>
      <p:pic>
        <p:nvPicPr>
          <p:cNvPr id="4098" name="Picture 2" descr="C:\Users\com\Desktop\규제포털 발표자료\4차\외국인투자관련 정보 서비스 수정4차2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4148847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ko-KR" altLang="en-US"/>
          </a:p>
        </p:txBody>
      </p:sp>
      <p:pic>
        <p:nvPicPr>
          <p:cNvPr id="5122" name="Picture 2" descr="C:\Users\com\Desktop\규제포털 발표자료\4차\외국인투자관련 정보 서비스 수정4차3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2049690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ko-KR" altLang="en-US"/>
          </a:p>
        </p:txBody>
      </p:sp>
      <p:pic>
        <p:nvPicPr>
          <p:cNvPr id="6146" name="Picture 2" descr="C:\Users\com\Desktop\규제포털 발표자료\4차\외국인투자관련 정보 서비스 수정4차4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3523225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ko-KR" altLang="en-US"/>
          </a:p>
        </p:txBody>
      </p:sp>
      <p:pic>
        <p:nvPicPr>
          <p:cNvPr id="7170" name="Picture 2" descr="C:\Users\com\Desktop\규제포털 발표자료\4차\외국인투자관련 정보 서비스 수정4차5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8440022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ko-KR" altLang="en-US"/>
          </a:p>
        </p:txBody>
      </p:sp>
      <p:pic>
        <p:nvPicPr>
          <p:cNvPr id="8194" name="Picture 2" descr="C:\Users\com\Desktop\규제포털 발표자료\4차\외국인투자관련 정보 서비스 수정4차6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6416726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ko-KR" altLang="en-US"/>
          </a:p>
        </p:txBody>
      </p:sp>
      <p:pic>
        <p:nvPicPr>
          <p:cNvPr id="9218" name="Picture 2" descr="C:\Users\com\Desktop\규제포털 발표자료\4차\외국인투자관련 정보 서비스 수정4차7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9922405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ko-KR" altLang="en-US"/>
          </a:p>
        </p:txBody>
      </p:sp>
      <p:pic>
        <p:nvPicPr>
          <p:cNvPr id="10242" name="Picture 2" descr="C:\Users\com\Desktop\규제포털 발표자료\4차\외국인투자관련 정보 서비스 수정4차8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5917271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ko-KR" altLang="en-US"/>
          </a:p>
        </p:txBody>
      </p:sp>
      <p:pic>
        <p:nvPicPr>
          <p:cNvPr id="11266" name="Picture 2" descr="C:\Users\com\Desktop\규제포털 발표자료\4차\외국인투자관련 정보 서비스 수정4차9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8112201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ko-KR" altLang="en-US"/>
          </a:p>
        </p:txBody>
      </p:sp>
      <p:pic>
        <p:nvPicPr>
          <p:cNvPr id="12290" name="Picture 2" descr="C:\Users\com\Desktop\규제포털 발표자료\4차\외국인투자관련 정보 서비스 수정4차10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4767596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ko-KR" altLang="en-US"/>
          </a:p>
        </p:txBody>
      </p:sp>
      <p:pic>
        <p:nvPicPr>
          <p:cNvPr id="13314" name="Picture 2" descr="C:\Users\com\Desktop\규제포털 발표자료\4차\외국인투자관련 정보 서비스 수정4차11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8434761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ko-KR" altLang="en-US"/>
          </a:p>
        </p:txBody>
      </p:sp>
      <p:pic>
        <p:nvPicPr>
          <p:cNvPr id="14338" name="Picture 2" descr="C:\Users\com\Desktop\규제포털 발표자료\4차\외국인투자관련 정보 서비스 수정4차12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9821283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2161</TotalTime>
  <Words>0</Words>
  <Application>Microsoft Office PowerPoint</Application>
  <PresentationFormat>화면 슬라이드 쇼(4:3)</PresentationFormat>
  <Paragraphs>0</Paragraphs>
  <Slides>12</Slides>
  <Notes>0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12</vt:i4>
      </vt:variant>
    </vt:vector>
  </HeadingPairs>
  <TitlesOfParts>
    <vt:vector size="13" baseType="lpstr"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com</dc:creator>
  <cp:lastModifiedBy>user</cp:lastModifiedBy>
  <cp:revision>6</cp:revision>
  <dcterms:created xsi:type="dcterms:W3CDTF">2015-07-11T03:30:07Z</dcterms:created>
  <dcterms:modified xsi:type="dcterms:W3CDTF">2015-07-15T05:45:19Z</dcterms:modified>
</cp:coreProperties>
</file>