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65"/>
  </p:notesMasterIdLst>
  <p:sldIdLst>
    <p:sldId id="256" r:id="rId2"/>
    <p:sldId id="267" r:id="rId3"/>
    <p:sldId id="283" r:id="rId4"/>
    <p:sldId id="318" r:id="rId5"/>
    <p:sldId id="284" r:id="rId6"/>
    <p:sldId id="319" r:id="rId7"/>
    <p:sldId id="285" r:id="rId8"/>
    <p:sldId id="320" r:id="rId9"/>
    <p:sldId id="271" r:id="rId10"/>
    <p:sldId id="286" r:id="rId11"/>
    <p:sldId id="321" r:id="rId12"/>
    <p:sldId id="287" r:id="rId13"/>
    <p:sldId id="342" r:id="rId14"/>
    <p:sldId id="307" r:id="rId15"/>
    <p:sldId id="288" r:id="rId16"/>
    <p:sldId id="341" r:id="rId17"/>
    <p:sldId id="308" r:id="rId18"/>
    <p:sldId id="289" r:id="rId19"/>
    <p:sldId id="340" r:id="rId20"/>
    <p:sldId id="290" r:id="rId21"/>
    <p:sldId id="339" r:id="rId22"/>
    <p:sldId id="309" r:id="rId23"/>
    <p:sldId id="291" r:id="rId24"/>
    <p:sldId id="338" r:id="rId25"/>
    <p:sldId id="292" r:id="rId26"/>
    <p:sldId id="337" r:id="rId27"/>
    <p:sldId id="293" r:id="rId28"/>
    <p:sldId id="336" r:id="rId29"/>
    <p:sldId id="310" r:id="rId30"/>
    <p:sldId id="294" r:id="rId31"/>
    <p:sldId id="335" r:id="rId32"/>
    <p:sldId id="295" r:id="rId33"/>
    <p:sldId id="334" r:id="rId34"/>
    <p:sldId id="296" r:id="rId35"/>
    <p:sldId id="333" r:id="rId36"/>
    <p:sldId id="311" r:id="rId37"/>
    <p:sldId id="297" r:id="rId38"/>
    <p:sldId id="332" r:id="rId39"/>
    <p:sldId id="312" r:id="rId40"/>
    <p:sldId id="298" r:id="rId41"/>
    <p:sldId id="331" r:id="rId42"/>
    <p:sldId id="299" r:id="rId43"/>
    <p:sldId id="330" r:id="rId44"/>
    <p:sldId id="313" r:id="rId45"/>
    <p:sldId id="300" r:id="rId46"/>
    <p:sldId id="329" r:id="rId47"/>
    <p:sldId id="301" r:id="rId48"/>
    <p:sldId id="328" r:id="rId49"/>
    <p:sldId id="327" r:id="rId50"/>
    <p:sldId id="302" r:id="rId51"/>
    <p:sldId id="326" r:id="rId52"/>
    <p:sldId id="314" r:id="rId53"/>
    <p:sldId id="303" r:id="rId54"/>
    <p:sldId id="325" r:id="rId55"/>
    <p:sldId id="315" r:id="rId56"/>
    <p:sldId id="304" r:id="rId57"/>
    <p:sldId id="324" r:id="rId58"/>
    <p:sldId id="316" r:id="rId59"/>
    <p:sldId id="305" r:id="rId60"/>
    <p:sldId id="323" r:id="rId61"/>
    <p:sldId id="317" r:id="rId62"/>
    <p:sldId id="306" r:id="rId63"/>
    <p:sldId id="322" r:id="rId64"/>
  </p:sldIdLst>
  <p:sldSz cx="9144000" cy="6858000" type="screen4x3"/>
  <p:notesSz cx="6858000" cy="9144000"/>
  <p:embeddedFontLst>
    <p:embeddedFont>
      <p:font typeface="맑은 고딕" panose="020B0503020000020004" pitchFamily="50" charset="-127"/>
      <p:regular r:id="rId66"/>
      <p:bold r:id="rId6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26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B4CB43-27E3-4897-985C-076C9F4380AD}" type="datetimeFigureOut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18553-CDA6-46C5-8A67-BDC56CC71C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277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0E0F-3558-4198-A70C-ADCF04E64C9D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7926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2D308-B385-40D0-BD90-7114835E7D5F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5732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9E84B-B9EF-4283-BDB7-D092CFA612F3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868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A47-72EA-4B4C-B651-C1424526FE16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930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53111-B021-4556-9D3B-B70BD0A28CC3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8775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238EC-F630-4E44-B854-59CCF29DEB7C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3769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4F7CD-BC3E-4DEE-8459-13D25BA4EE0E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3593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6732F-C0C6-4CE0-B1CA-29FA7D65C659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0875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94F6-5BC8-4520-9FDC-79ED2E0555EF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7872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F518-0FB0-4B78-8F17-7906DD65E853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2434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0AB1-6434-4CC8-9B94-ACB2718EA2A5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2527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FC813-9639-4577-B3CC-451D942DD856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1351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2895327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/>
              <a:t>자율준수무역거래자 지정신청 증빙 자료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750978"/>
              </p:ext>
            </p:extLst>
          </p:nvPr>
        </p:nvGraphicFramePr>
        <p:xfrm>
          <a:off x="3995936" y="4293096"/>
          <a:ext cx="4824536" cy="1854200"/>
        </p:xfrm>
        <a:graphic>
          <a:graphicData uri="http://schemas.openxmlformats.org/drawingml/2006/table">
            <a:tbl>
              <a:tblPr bandRow="1">
                <a:tableStyleId>{3B4B98B0-60AC-42C2-AFA5-B58CD77FA1E5}</a:tableStyleId>
              </a:tblPr>
              <a:tblGrid>
                <a:gridCol w="17613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63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1" dirty="0" err="1" smtClean="0"/>
                        <a:t>법인명</a:t>
                      </a:r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00000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1" dirty="0"/>
                        <a:t>유형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>
                          <a:solidFill>
                            <a:srgbClr val="FF0000"/>
                          </a:solidFill>
                        </a:rPr>
                        <a:t>유형</a:t>
                      </a:r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ko-KR" altLang="en-US" sz="1400" b="0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1" dirty="0"/>
                        <a:t>등급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1" dirty="0">
                          <a:solidFill>
                            <a:srgbClr val="FF0000"/>
                          </a:solidFill>
                        </a:rPr>
                        <a:t>A/AA/AAA </a:t>
                      </a:r>
                      <a:r>
                        <a:rPr lang="en-US" altLang="ko-KR" b="1" i="1" dirty="0">
                          <a:solidFill>
                            <a:srgbClr val="FF0000"/>
                          </a:solidFill>
                        </a:rPr>
                        <a:t>(*</a:t>
                      </a:r>
                      <a:r>
                        <a:rPr lang="ko-KR" altLang="en-US" b="1" i="1" dirty="0" err="1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b="1" i="1" dirty="0">
                          <a:solidFill>
                            <a:srgbClr val="FF0000"/>
                          </a:solidFill>
                        </a:rPr>
                        <a:t>1)</a:t>
                      </a:r>
                      <a:endParaRPr lang="ko-KR" altLang="en-US" sz="1400" b="0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1" dirty="0" smtClean="0"/>
                        <a:t>작성일</a:t>
                      </a:r>
                      <a:r>
                        <a:rPr lang="en-US" altLang="ko-KR" b="1" dirty="0" smtClean="0"/>
                        <a:t>(</a:t>
                      </a:r>
                      <a:r>
                        <a:rPr lang="ko-KR" altLang="en-US" b="1" dirty="0" smtClean="0"/>
                        <a:t>보완일</a:t>
                      </a:r>
                      <a:r>
                        <a:rPr lang="en-US" altLang="ko-KR" b="1" dirty="0" smtClean="0"/>
                        <a:t>)</a:t>
                      </a:r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20XX. XX. XX</a:t>
                      </a:r>
                      <a:endParaRPr lang="ko-KR" altLang="en-US" sz="18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</a:rPr>
                        <a:t>* </a:t>
                      </a:r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</a:rPr>
                        <a:t>위 </a:t>
                      </a: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</a:rPr>
                        <a:t>보완일</a:t>
                      </a: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</a:rPr>
                        <a:t>은</a:t>
                      </a: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</a:rPr>
                        <a:t>,</a:t>
                      </a:r>
                      <a:r>
                        <a:rPr lang="en-US" altLang="ko-KR" sz="12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rgbClr val="FF0000"/>
                          </a:solidFill>
                        </a:rPr>
                        <a:t>보완요청 받은 경우</a:t>
                      </a:r>
                      <a:r>
                        <a:rPr lang="en-US" altLang="ko-KR" sz="12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rgbClr val="FF0000"/>
                          </a:solidFill>
                        </a:rPr>
                        <a:t>보완사항을 수정한 날짜 표시</a:t>
                      </a:r>
                      <a:endParaRPr lang="ko-KR" alt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6237312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/>
            <a:r>
              <a:rPr lang="en-US" altLang="ko-KR" sz="1400" b="1" dirty="0" smtClean="0">
                <a:solidFill>
                  <a:srgbClr val="FF0000"/>
                </a:solidFill>
              </a:rPr>
              <a:t>*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슬라이드의 내용은 법령 개정 등에 의해 언제든 변경될 수 있으므로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반드시 지정신청 당시 기준의 요건을 법령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수출입고시 등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에서 확인하고 작성하시기 바랍니다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276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795536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1.2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자율관리규정의 제정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1.2.1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자율관리규정이 제정되었는가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831758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1.2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자율관리규정의 제정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1.2.2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규정의 개정 체계 및 실적이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2.1 </a:t>
            </a:r>
            <a:r>
              <a:rPr lang="ko-KR" altLang="en-US" dirty="0">
                <a:latin typeface="+mn-lt"/>
              </a:rPr>
              <a:t>기관장의 준수의지가 </a:t>
            </a:r>
            <a:r>
              <a:rPr lang="ko-KR" altLang="en-US" dirty="0" smtClean="0">
                <a:latin typeface="+mn-lt"/>
              </a:rPr>
              <a:t>반영된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ko-KR" altLang="en-US" dirty="0" smtClean="0">
                <a:latin typeface="+mn-lt"/>
              </a:rPr>
              <a:t>조직 </a:t>
            </a:r>
            <a:r>
              <a:rPr lang="ko-KR" altLang="en-US" dirty="0">
                <a:latin typeface="+mn-lt"/>
              </a:rPr>
              <a:t>구성</a:t>
            </a:r>
          </a:p>
        </p:txBody>
      </p:sp>
    </p:spTree>
    <p:extLst>
      <p:ext uri="{BB962C8B-B14F-4D97-AF65-F5344CB8AC3E}">
        <p14:creationId xmlns:p14="http://schemas.microsoft.com/office/powerpoint/2010/main" val="576528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909769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기관장의 준수의지가 반영된 조직 구성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2.1.1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자율관리기구의 장은 누구로 지정되어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2.2 </a:t>
            </a:r>
            <a:r>
              <a:rPr lang="ko-KR" altLang="en-US" dirty="0">
                <a:latin typeface="+mn-lt"/>
              </a:rPr>
              <a:t>기관장의 준수의지 확인 사례</a:t>
            </a:r>
          </a:p>
        </p:txBody>
      </p:sp>
    </p:spTree>
    <p:extLst>
      <p:ext uri="{BB962C8B-B14F-4D97-AF65-F5344CB8AC3E}">
        <p14:creationId xmlns:p14="http://schemas.microsoft.com/office/powerpoint/2010/main" val="5765283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679346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2.2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기관장의 준수의지 확인 사례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2.2.1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기관장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총장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의 전략기술 이전관리 이행 선언이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1.1 </a:t>
            </a:r>
            <a:r>
              <a:rPr lang="ko-KR" altLang="en-US" dirty="0">
                <a:latin typeface="+mn-lt"/>
              </a:rPr>
              <a:t>조직</a:t>
            </a:r>
            <a:r>
              <a:rPr lang="en-US" altLang="ko-KR" dirty="0">
                <a:latin typeface="+mn-lt"/>
              </a:rPr>
              <a:t>(</a:t>
            </a:r>
            <a:r>
              <a:rPr lang="ko-KR" altLang="en-US" dirty="0">
                <a:latin typeface="+mn-lt"/>
              </a:rPr>
              <a:t>자율관리기구</a:t>
            </a:r>
            <a:r>
              <a:rPr lang="en-US" altLang="ko-KR" dirty="0">
                <a:latin typeface="+mn-lt"/>
              </a:rPr>
              <a:t>)</a:t>
            </a:r>
            <a:r>
              <a:rPr lang="ko-KR" altLang="en-US" dirty="0">
                <a:latin typeface="+mn-lt"/>
              </a:rPr>
              <a:t>의 구성</a:t>
            </a:r>
          </a:p>
        </p:txBody>
      </p:sp>
    </p:spTree>
    <p:extLst>
      <p:ext uri="{BB962C8B-B14F-4D97-AF65-F5344CB8AC3E}">
        <p14:creationId xmlns:p14="http://schemas.microsoft.com/office/powerpoint/2010/main" val="3163836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94651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2.2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기관장의 준수의지 확인 사례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2.2.2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제도이행의지 및 전략기술 관리의 중요성을 강조하는가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3.1 </a:t>
            </a:r>
            <a:r>
              <a:rPr lang="ko-KR" altLang="en-US" dirty="0">
                <a:latin typeface="+mn-lt"/>
              </a:rPr>
              <a:t>전략물자 해당여부 확인</a:t>
            </a:r>
          </a:p>
        </p:txBody>
      </p:sp>
    </p:spTree>
    <p:extLst>
      <p:ext uri="{BB962C8B-B14F-4D97-AF65-F5344CB8AC3E}">
        <p14:creationId xmlns:p14="http://schemas.microsoft.com/office/powerpoint/2010/main" val="5765283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633095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해당여부 확인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3.1.1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자율관리규정상의 전략물자 판정절차를 이행하고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218198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해당여부 확인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3.1.2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전략물자의 판정시점은 언제인가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63523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해당여부 확인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3.1.3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판정결과를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화 하였는가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3.2 </a:t>
            </a:r>
            <a:r>
              <a:rPr lang="ko-KR" altLang="en-US" dirty="0">
                <a:latin typeface="+mn-lt"/>
              </a:rPr>
              <a:t>전략물자 수출</a:t>
            </a:r>
            <a:r>
              <a:rPr lang="en-US" altLang="ko-KR" dirty="0">
                <a:latin typeface="+mn-lt"/>
              </a:rPr>
              <a:t>(</a:t>
            </a:r>
            <a:r>
              <a:rPr lang="ko-KR" altLang="en-US" dirty="0">
                <a:latin typeface="+mn-lt"/>
              </a:rPr>
              <a:t>기술이전</a:t>
            </a:r>
            <a:r>
              <a:rPr lang="en-US" altLang="ko-KR" dirty="0">
                <a:latin typeface="+mn-lt"/>
              </a:rPr>
              <a:t>)</a:t>
            </a:r>
            <a:r>
              <a:rPr lang="ko-KR" altLang="en-US" dirty="0">
                <a:latin typeface="+mn-lt"/>
              </a:rPr>
              <a:t>허가</a:t>
            </a:r>
          </a:p>
        </p:txBody>
      </p:sp>
    </p:spTree>
    <p:extLst>
      <p:ext uri="{BB962C8B-B14F-4D97-AF65-F5344CB8AC3E}">
        <p14:creationId xmlns:p14="http://schemas.microsoft.com/office/powerpoint/2010/main" val="576528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907142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조직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자율관리기구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의 구성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1.1.1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기관 규모 및 성격에 맞게 조직을 구성하여 대내외에 홍보하고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612394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3.2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수출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기술이전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허가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3.2.1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자율관리규정 상의 수출허가심사 절차를 이행하고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446975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3.2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수출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기술이전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허가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3.2.2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수출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기술이전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절차 진행 중 문제가 있다고 판단될 경우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잔여 절차가 중단되는가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42306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3.2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수출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기술이전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허가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3.2.3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허가결과를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화 하였는가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3.3 </a:t>
            </a:r>
            <a:r>
              <a:rPr lang="ko-KR" altLang="en-US" dirty="0">
                <a:latin typeface="+mn-lt"/>
              </a:rPr>
              <a:t>국내 기술이전 거래 통보</a:t>
            </a:r>
          </a:p>
        </p:txBody>
      </p:sp>
    </p:spTree>
    <p:extLst>
      <p:ext uri="{BB962C8B-B14F-4D97-AF65-F5344CB8AC3E}">
        <p14:creationId xmlns:p14="http://schemas.microsoft.com/office/powerpoint/2010/main" val="5765283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520690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3.3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국내 기술이전 거래 통보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3.3.1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전략기술의 국내 이전 시 통보 절차가 마련되어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4.1 </a:t>
            </a:r>
            <a:r>
              <a:rPr lang="ko-KR" altLang="en-US" dirty="0">
                <a:latin typeface="+mn-lt"/>
              </a:rPr>
              <a:t>교육</a:t>
            </a:r>
          </a:p>
        </p:txBody>
      </p:sp>
    </p:spTree>
    <p:extLst>
      <p:ext uri="{BB962C8B-B14F-4D97-AF65-F5344CB8AC3E}">
        <p14:creationId xmlns:p14="http://schemas.microsoft.com/office/powerpoint/2010/main" val="576528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375867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교육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4.1.1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내부 교육 계획과 실적이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732428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교육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4.1.2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내부 교육 시행방법은 무엇인가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5.1 </a:t>
            </a:r>
            <a:r>
              <a:rPr lang="ko-KR" altLang="en-US" dirty="0">
                <a:latin typeface="+mn-lt"/>
              </a:rPr>
              <a:t>감사</a:t>
            </a:r>
          </a:p>
        </p:txBody>
      </p:sp>
    </p:spTree>
    <p:extLst>
      <p:ext uri="{BB962C8B-B14F-4D97-AF65-F5344CB8AC3E}">
        <p14:creationId xmlns:p14="http://schemas.microsoft.com/office/powerpoint/2010/main" val="5765283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15804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감사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5.1.1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자율관리규정에 따른 감사 실적이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561856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감사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5.1.2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감사 시행방법은 무엇인가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916472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조직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자율관리기구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의 구성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1.1.2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조직 내 담당업무 및 담당자가 지정되어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827460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감사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5.1.3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감사 결과에 대한 시정조치가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6.1 </a:t>
            </a:r>
            <a:r>
              <a:rPr lang="ko-KR" altLang="en-US" dirty="0" smtClean="0">
                <a:latin typeface="+mn-lt"/>
              </a:rPr>
              <a:t>문서관리</a:t>
            </a:r>
            <a:endParaRPr lang="ko-KR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65283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077195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6.1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문서관리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6.1.1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문서관리 사항이 구체화 되어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7.1 </a:t>
            </a:r>
            <a:r>
              <a:rPr lang="ko-KR" altLang="en-US" dirty="0">
                <a:latin typeface="+mn-lt"/>
              </a:rPr>
              <a:t>보고</a:t>
            </a:r>
          </a:p>
        </p:txBody>
      </p:sp>
    </p:spTree>
    <p:extLst>
      <p:ext uri="{BB962C8B-B14F-4D97-AF65-F5344CB8AC3E}">
        <p14:creationId xmlns:p14="http://schemas.microsoft.com/office/powerpoint/2010/main" val="5765283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193375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7.1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보고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7.1.1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위반사항에 대한 보고사항이 명문화되어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8.1 </a:t>
            </a:r>
            <a:r>
              <a:rPr lang="ko-KR" altLang="en-US" dirty="0">
                <a:latin typeface="+mn-lt"/>
              </a:rPr>
              <a:t>정보보안관리</a:t>
            </a:r>
          </a:p>
        </p:txBody>
      </p:sp>
    </p:spTree>
    <p:extLst>
      <p:ext uri="{BB962C8B-B14F-4D97-AF65-F5344CB8AC3E}">
        <p14:creationId xmlns:p14="http://schemas.microsoft.com/office/powerpoint/2010/main" val="57652833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257425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8.1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정보보안관리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8.1.1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정보보안관리를 위한 체계가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8.2 </a:t>
            </a:r>
            <a:r>
              <a:rPr lang="ko-KR" altLang="en-US" dirty="0">
                <a:latin typeface="+mn-lt"/>
              </a:rPr>
              <a:t>외국인 관리</a:t>
            </a:r>
          </a:p>
        </p:txBody>
      </p:sp>
    </p:spTree>
    <p:extLst>
      <p:ext uri="{BB962C8B-B14F-4D97-AF65-F5344CB8AC3E}">
        <p14:creationId xmlns:p14="http://schemas.microsoft.com/office/powerpoint/2010/main" val="57652833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029347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8.2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외국인 관리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8.2.1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외국인 관리를 위한 체계가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550612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1.1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조직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자율관리기구</a:t>
                      </a: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의 구성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1.1.3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담당자 </a:t>
                      </a:r>
                      <a:r>
                        <a:rPr lang="ko-KR" alt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인적요건이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구비되어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24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497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977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>
                <a:latin typeface="+mn-lt"/>
              </a:rPr>
              <a:t>1.2 </a:t>
            </a:r>
            <a:r>
              <a:rPr lang="ko-KR" altLang="en-US" dirty="0">
                <a:latin typeface="+mn-lt"/>
              </a:rPr>
              <a:t>자율관리규정의 제정</a:t>
            </a:r>
          </a:p>
        </p:txBody>
      </p:sp>
    </p:spTree>
    <p:extLst>
      <p:ext uri="{BB962C8B-B14F-4D97-AF65-F5344CB8AC3E}">
        <p14:creationId xmlns:p14="http://schemas.microsoft.com/office/powerpoint/2010/main" val="2808751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3805</Words>
  <Application>Microsoft Office PowerPoint</Application>
  <PresentationFormat>화면 슬라이드 쇼(4:3)</PresentationFormat>
  <Paragraphs>704</Paragraphs>
  <Slides>63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63</vt:i4>
      </vt:variant>
    </vt:vector>
  </HeadingPairs>
  <TitlesOfParts>
    <vt:vector size="67" baseType="lpstr">
      <vt:lpstr>굴림</vt:lpstr>
      <vt:lpstr>Arial</vt:lpstr>
      <vt:lpstr>맑은 고딕</vt:lpstr>
      <vt:lpstr>Office 테마</vt:lpstr>
      <vt:lpstr>PowerPoint 프레젠테이션</vt:lpstr>
      <vt:lpstr>CP 평가지표  1.1 조직(자율관리기구)의 구성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CP 평가지표  1.2 자율관리규정의 제정</vt:lpstr>
      <vt:lpstr>PowerPoint 프레젠테이션</vt:lpstr>
      <vt:lpstr>PowerPoint 프레젠테이션</vt:lpstr>
      <vt:lpstr>PowerPoint 프레젠테이션</vt:lpstr>
      <vt:lpstr>PowerPoint 프레젠테이션</vt:lpstr>
      <vt:lpstr>CP 평가지표  2.1 기관장의 준수의지가 반영된 조직 구성</vt:lpstr>
      <vt:lpstr>PowerPoint 프레젠테이션</vt:lpstr>
      <vt:lpstr>PowerPoint 프레젠테이션</vt:lpstr>
      <vt:lpstr>CP 평가지표  2.2 기관장의 준수의지 확인 사례</vt:lpstr>
      <vt:lpstr>PowerPoint 프레젠테이션</vt:lpstr>
      <vt:lpstr>PowerPoint 프레젠테이션</vt:lpstr>
      <vt:lpstr>PowerPoint 프레젠테이션</vt:lpstr>
      <vt:lpstr>PowerPoint 프레젠테이션</vt:lpstr>
      <vt:lpstr>CP 평가지표  3.1 전략물자 해당여부 확인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CP 평가지표  3.2 전략물자 수출(기술이전)허가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CP 평가지표  3.3 국내 기술이전 거래 통보</vt:lpstr>
      <vt:lpstr>PowerPoint 프레젠테이션</vt:lpstr>
      <vt:lpstr>PowerPoint 프레젠테이션</vt:lpstr>
      <vt:lpstr>CP 평가지표  4.1 교육</vt:lpstr>
      <vt:lpstr>PowerPoint 프레젠테이션</vt:lpstr>
      <vt:lpstr>PowerPoint 프레젠테이션</vt:lpstr>
      <vt:lpstr>PowerPoint 프레젠테이션</vt:lpstr>
      <vt:lpstr>PowerPoint 프레젠테이션</vt:lpstr>
      <vt:lpstr>CP 평가지표  5.1 감사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CP 평가지표  6.1 문서관리</vt:lpstr>
      <vt:lpstr>PowerPoint 프레젠테이션</vt:lpstr>
      <vt:lpstr>PowerPoint 프레젠테이션</vt:lpstr>
      <vt:lpstr>CP 평가지표  7.1 보고</vt:lpstr>
      <vt:lpstr>PowerPoint 프레젠테이션</vt:lpstr>
      <vt:lpstr>PowerPoint 프레젠테이션</vt:lpstr>
      <vt:lpstr>CP 평가지표  8.1 정보보안관리</vt:lpstr>
      <vt:lpstr>PowerPoint 프레젠테이션</vt:lpstr>
      <vt:lpstr>PowerPoint 프레젠테이션</vt:lpstr>
      <vt:lpstr>CP 평가지표  8.2 외국인 관리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JEONG</dc:creator>
  <cp:lastModifiedBy>kosti</cp:lastModifiedBy>
  <cp:revision>77</cp:revision>
  <dcterms:created xsi:type="dcterms:W3CDTF">2017-02-17T04:50:18Z</dcterms:created>
  <dcterms:modified xsi:type="dcterms:W3CDTF">2020-03-13T06:48:17Z</dcterms:modified>
</cp:coreProperties>
</file>